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2"/>
    <p:sldMasterId id="2147483671" r:id="rId3"/>
  </p:sldMasterIdLst>
  <p:notesMasterIdLst>
    <p:notesMasterId r:id="rId43"/>
  </p:notesMasterIdLst>
  <p:sldIdLst>
    <p:sldId id="256" r:id="rId4"/>
    <p:sldId id="257" r:id="rId5"/>
    <p:sldId id="258" r:id="rId6"/>
    <p:sldId id="348" r:id="rId7"/>
    <p:sldId id="323" r:id="rId8"/>
    <p:sldId id="326" r:id="rId9"/>
    <p:sldId id="333" r:id="rId10"/>
    <p:sldId id="336" r:id="rId11"/>
    <p:sldId id="358" r:id="rId12"/>
    <p:sldId id="263" r:id="rId13"/>
    <p:sldId id="346" r:id="rId14"/>
    <p:sldId id="350" r:id="rId15"/>
    <p:sldId id="351" r:id="rId16"/>
    <p:sldId id="355" r:id="rId17"/>
    <p:sldId id="357" r:id="rId18"/>
    <p:sldId id="356" r:id="rId19"/>
    <p:sldId id="352" r:id="rId20"/>
    <p:sldId id="324" r:id="rId21"/>
    <p:sldId id="334" r:id="rId22"/>
    <p:sldId id="332" r:id="rId23"/>
    <p:sldId id="335" r:id="rId24"/>
    <p:sldId id="339" r:id="rId25"/>
    <p:sldId id="340" r:id="rId26"/>
    <p:sldId id="341" r:id="rId27"/>
    <p:sldId id="343" r:id="rId28"/>
    <p:sldId id="344" r:id="rId29"/>
    <p:sldId id="345" r:id="rId30"/>
    <p:sldId id="347" r:id="rId31"/>
    <p:sldId id="359" r:id="rId32"/>
    <p:sldId id="328" r:id="rId33"/>
    <p:sldId id="337" r:id="rId34"/>
    <p:sldId id="338" r:id="rId35"/>
    <p:sldId id="360" r:id="rId36"/>
    <p:sldId id="361" r:id="rId37"/>
    <p:sldId id="276" r:id="rId38"/>
    <p:sldId id="265" r:id="rId39"/>
    <p:sldId id="268" r:id="rId40"/>
    <p:sldId id="269" r:id="rId41"/>
    <p:sldId id="272" r:id="rId42"/>
  </p:sldIdLst>
  <p:sldSz cx="18288000" cy="10287000"/>
  <p:notesSz cx="6858000" cy="9144000"/>
  <p:embeddedFontLst>
    <p:embeddedFont>
      <p:font typeface="Amasis MT Pro Light" panose="020B0604020202020204" charset="0"/>
      <p:regular r:id="rId44"/>
      <p:italic r:id="rId45"/>
    </p:embeddedFont>
    <p:embeddedFont>
      <p:font typeface="Archivo Black" panose="020B0604020202020204" charset="0"/>
      <p:regular r:id="rId46"/>
    </p:embeddedFont>
    <p:embeddedFont>
      <p:font typeface="DilleniaUPC" panose="020B0604020202020204" charset="-34"/>
      <p:regular r:id="rId47"/>
      <p:bold r:id="rId48"/>
      <p:italic r:id="rId49"/>
      <p:boldItalic r:id="rId50"/>
    </p:embeddedFont>
    <p:embeddedFont>
      <p:font typeface="DM Sans Bold" panose="020B0604020202020204" charset="0"/>
      <p:regular r:id="rId51"/>
    </p:embeddedFont>
    <p:embeddedFont>
      <p:font typeface="DM Sans Italics" panose="020B0604020202020204" charset="0"/>
      <p:regular r:id="rId52"/>
    </p:embeddedFont>
    <p:embeddedFont>
      <p:font typeface="Fira Sans Extra Condensed" panose="020B0604020202020204" charset="0"/>
      <p:regular r:id="rId53"/>
      <p:bold r:id="rId54"/>
    </p:embeddedFont>
    <p:embeddedFont>
      <p:font typeface="Montserrat Classic Bold" panose="020B0604020202020204" charset="0"/>
      <p:regular r:id="rId55"/>
    </p:embeddedFont>
    <p:embeddedFont>
      <p:font typeface="Montserrat Light" panose="020B0604020202020204" charset="0"/>
      <p:regular r:id="rId56"/>
      <p: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A7E50-9A4B-4463-A44F-7E2486228B26}" v="822" dt="2024-05-14T13:47:15.981"/>
    <p1510:client id="{879F52AD-1AA5-40A7-AD40-7E8ADE2A66CE}" v="1514" dt="2024-05-14T13:58:21.101"/>
    <p1510:client id="{BB9C7D0F-2E02-45A3-91F9-946CEEC40A16}" v="2003" dt="2024-05-14T14:06:33.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Taha LAMRANI" userId="c8ab6e03-1520-4ab7-8893-b0adc02db08f" providerId="ADAL" clId="{55AA7E50-9A4B-4463-A44F-7E2486228B26}"/>
    <pc:docChg chg="undo custSel addSld delSld modSld sldOrd">
      <pc:chgData name="Ahmed Taha LAMRANI" userId="c8ab6e03-1520-4ab7-8893-b0adc02db08f" providerId="ADAL" clId="{55AA7E50-9A4B-4463-A44F-7E2486228B26}" dt="2024-05-14T13:47:15.982" v="825"/>
      <pc:docMkLst>
        <pc:docMk/>
      </pc:docMkLst>
      <pc:sldChg chg="addSp delSp modSp mod delAnim modAnim modNotesTx">
        <pc:chgData name="Ahmed Taha LAMRANI" userId="c8ab6e03-1520-4ab7-8893-b0adc02db08f" providerId="ADAL" clId="{55AA7E50-9A4B-4463-A44F-7E2486228B26}" dt="2024-05-14T12:17:25.498" v="821" actId="20577"/>
        <pc:sldMkLst>
          <pc:docMk/>
          <pc:sldMk cId="157780435" sldId="324"/>
        </pc:sldMkLst>
        <pc:spChg chg="add mod">
          <ac:chgData name="Ahmed Taha LAMRANI" userId="c8ab6e03-1520-4ab7-8893-b0adc02db08f" providerId="ADAL" clId="{55AA7E50-9A4B-4463-A44F-7E2486228B26}" dt="2024-05-14T06:17:37.022" v="41" actId="1076"/>
          <ac:spMkLst>
            <pc:docMk/>
            <pc:sldMk cId="157780435" sldId="324"/>
            <ac:spMk id="2" creationId="{BE69725E-DB4A-1836-457A-A6B90DD669F0}"/>
          </ac:spMkLst>
        </pc:spChg>
        <pc:spChg chg="del">
          <ac:chgData name="Ahmed Taha LAMRANI" userId="c8ab6e03-1520-4ab7-8893-b0adc02db08f" providerId="ADAL" clId="{55AA7E50-9A4B-4463-A44F-7E2486228B26}" dt="2024-05-14T06:06:01.833" v="2" actId="478"/>
          <ac:spMkLst>
            <pc:docMk/>
            <pc:sldMk cId="157780435" sldId="324"/>
            <ac:spMk id="3" creationId="{3EEF0081-8439-8C41-C6A3-AC4E9AA0FDE8}"/>
          </ac:spMkLst>
        </pc:spChg>
        <pc:spChg chg="mod">
          <ac:chgData name="Ahmed Taha LAMRANI" userId="c8ab6e03-1520-4ab7-8893-b0adc02db08f" providerId="ADAL" clId="{55AA7E50-9A4B-4463-A44F-7E2486228B26}" dt="2024-05-14T06:05:58.119" v="1"/>
          <ac:spMkLst>
            <pc:docMk/>
            <pc:sldMk cId="157780435" sldId="324"/>
            <ac:spMk id="18" creationId="{00000000-0000-0000-0000-000000000000}"/>
          </ac:spMkLst>
        </pc:spChg>
        <pc:spChg chg="add mod">
          <ac:chgData name="Ahmed Taha LAMRANI" userId="c8ab6e03-1520-4ab7-8893-b0adc02db08f" providerId="ADAL" clId="{55AA7E50-9A4B-4463-A44F-7E2486228B26}" dt="2024-05-14T06:56:12.942" v="227" actId="1076"/>
          <ac:spMkLst>
            <pc:docMk/>
            <pc:sldMk cId="157780435" sldId="324"/>
            <ac:spMk id="19" creationId="{DAB495D0-1994-8476-C93F-4A9D2B9E2D6A}"/>
          </ac:spMkLst>
        </pc:spChg>
        <pc:spChg chg="add del mod">
          <ac:chgData name="Ahmed Taha LAMRANI" userId="c8ab6e03-1520-4ab7-8893-b0adc02db08f" providerId="ADAL" clId="{55AA7E50-9A4B-4463-A44F-7E2486228B26}" dt="2024-05-14T07:13:41.455" v="474" actId="478"/>
          <ac:spMkLst>
            <pc:docMk/>
            <pc:sldMk cId="157780435" sldId="324"/>
            <ac:spMk id="22" creationId="{0690A3E6-897F-0099-677A-E1631A45373A}"/>
          </ac:spMkLst>
        </pc:spChg>
        <pc:spChg chg="add mod">
          <ac:chgData name="Ahmed Taha LAMRANI" userId="c8ab6e03-1520-4ab7-8893-b0adc02db08f" providerId="ADAL" clId="{55AA7E50-9A4B-4463-A44F-7E2486228B26}" dt="2024-05-14T07:13:53.536" v="476" actId="1076"/>
          <ac:spMkLst>
            <pc:docMk/>
            <pc:sldMk cId="157780435" sldId="324"/>
            <ac:spMk id="23" creationId="{9380813A-8965-D4C4-C6A7-C7F77C5C584E}"/>
          </ac:spMkLst>
        </pc:spChg>
        <pc:spChg chg="add mod">
          <ac:chgData name="Ahmed Taha LAMRANI" userId="c8ab6e03-1520-4ab7-8893-b0adc02db08f" providerId="ADAL" clId="{55AA7E50-9A4B-4463-A44F-7E2486228B26}" dt="2024-05-14T07:00:40.278" v="321" actId="14100"/>
          <ac:spMkLst>
            <pc:docMk/>
            <pc:sldMk cId="157780435" sldId="324"/>
            <ac:spMk id="28" creationId="{5B41F9E7-7E6A-0C57-908A-64EE3D319104}"/>
          </ac:spMkLst>
        </pc:spChg>
        <pc:spChg chg="add mod">
          <ac:chgData name="Ahmed Taha LAMRANI" userId="c8ab6e03-1520-4ab7-8893-b0adc02db08f" providerId="ADAL" clId="{55AA7E50-9A4B-4463-A44F-7E2486228B26}" dt="2024-05-14T07:00:58.610" v="326" actId="1076"/>
          <ac:spMkLst>
            <pc:docMk/>
            <pc:sldMk cId="157780435" sldId="324"/>
            <ac:spMk id="29" creationId="{0B675C27-A671-7FBA-764D-8F304DA25495}"/>
          </ac:spMkLst>
        </pc:spChg>
        <pc:grpChg chg="add del mod ord">
          <ac:chgData name="Ahmed Taha LAMRANI" userId="c8ab6e03-1520-4ab7-8893-b0adc02db08f" providerId="ADAL" clId="{55AA7E50-9A4B-4463-A44F-7E2486228B26}" dt="2024-05-14T06:45:37.270" v="212" actId="478"/>
          <ac:grpSpMkLst>
            <pc:docMk/>
            <pc:sldMk cId="157780435" sldId="324"/>
            <ac:grpSpMk id="24" creationId="{BB56009B-C8A6-962A-428B-5010FCD932B6}"/>
          </ac:grpSpMkLst>
        </pc:grpChg>
        <pc:picChg chg="add del mod">
          <ac:chgData name="Ahmed Taha LAMRANI" userId="c8ab6e03-1520-4ab7-8893-b0adc02db08f" providerId="ADAL" clId="{55AA7E50-9A4B-4463-A44F-7E2486228B26}" dt="2024-05-14T06:13:04.980" v="18" actId="478"/>
          <ac:picMkLst>
            <pc:docMk/>
            <pc:sldMk cId="157780435" sldId="324"/>
            <ac:picMk id="5" creationId="{131C6984-3532-A85A-3529-6370252FC781}"/>
          </ac:picMkLst>
        </pc:picChg>
        <pc:picChg chg="add del mod">
          <ac:chgData name="Ahmed Taha LAMRANI" userId="c8ab6e03-1520-4ab7-8893-b0adc02db08f" providerId="ADAL" clId="{55AA7E50-9A4B-4463-A44F-7E2486228B26}" dt="2024-05-14T06:14:47.833" v="25" actId="478"/>
          <ac:picMkLst>
            <pc:docMk/>
            <pc:sldMk cId="157780435" sldId="324"/>
            <ac:picMk id="7" creationId="{8B83A74C-0449-343A-C6F5-3FB181335F4C}"/>
          </ac:picMkLst>
        </pc:picChg>
        <pc:picChg chg="add del mod modCrop">
          <ac:chgData name="Ahmed Taha LAMRANI" userId="c8ab6e03-1520-4ab7-8893-b0adc02db08f" providerId="ADAL" clId="{55AA7E50-9A4B-4463-A44F-7E2486228B26}" dt="2024-05-14T06:31:18.285" v="128" actId="478"/>
          <ac:picMkLst>
            <pc:docMk/>
            <pc:sldMk cId="157780435" sldId="324"/>
            <ac:picMk id="9" creationId="{83639EDD-AD5D-3668-4EB7-95786A059A1C}"/>
          </ac:picMkLst>
        </pc:picChg>
        <pc:picChg chg="add del mod modCrop">
          <ac:chgData name="Ahmed Taha LAMRANI" userId="c8ab6e03-1520-4ab7-8893-b0adc02db08f" providerId="ADAL" clId="{55AA7E50-9A4B-4463-A44F-7E2486228B26}" dt="2024-05-14T06:54:17.345" v="223" actId="478"/>
          <ac:picMkLst>
            <pc:docMk/>
            <pc:sldMk cId="157780435" sldId="324"/>
            <ac:picMk id="13" creationId="{DE3E36A8-579C-D461-B5FA-999E1311B100}"/>
          </ac:picMkLst>
        </pc:picChg>
        <pc:picChg chg="mod">
          <ac:chgData name="Ahmed Taha LAMRANI" userId="c8ab6e03-1520-4ab7-8893-b0adc02db08f" providerId="ADAL" clId="{55AA7E50-9A4B-4463-A44F-7E2486228B26}" dt="2024-05-14T06:31:23.480" v="129"/>
          <ac:picMkLst>
            <pc:docMk/>
            <pc:sldMk cId="157780435" sldId="324"/>
            <ac:picMk id="25" creationId="{E28A490A-9008-2183-C2B1-90022152B510}"/>
          </ac:picMkLst>
        </pc:picChg>
        <pc:picChg chg="mod">
          <ac:chgData name="Ahmed Taha LAMRANI" userId="c8ab6e03-1520-4ab7-8893-b0adc02db08f" providerId="ADAL" clId="{55AA7E50-9A4B-4463-A44F-7E2486228B26}" dt="2024-05-14T06:31:23.480" v="129"/>
          <ac:picMkLst>
            <pc:docMk/>
            <pc:sldMk cId="157780435" sldId="324"/>
            <ac:picMk id="26" creationId="{95E049FD-52AD-03B2-6C6D-F0BD681BFEB2}"/>
          </ac:picMkLst>
        </pc:picChg>
        <pc:picChg chg="mod">
          <ac:chgData name="Ahmed Taha LAMRANI" userId="c8ab6e03-1520-4ab7-8893-b0adc02db08f" providerId="ADAL" clId="{55AA7E50-9A4B-4463-A44F-7E2486228B26}" dt="2024-05-14T06:31:59.143" v="135" actId="1076"/>
          <ac:picMkLst>
            <pc:docMk/>
            <pc:sldMk cId="157780435" sldId="324"/>
            <ac:picMk id="27" creationId="{CFC99DC1-468E-D562-C7A3-889A9E5CB4C1}"/>
          </ac:picMkLst>
        </pc:picChg>
        <pc:picChg chg="add del mod">
          <ac:chgData name="Ahmed Taha LAMRANI" userId="c8ab6e03-1520-4ab7-8893-b0adc02db08f" providerId="ADAL" clId="{55AA7E50-9A4B-4463-A44F-7E2486228B26}" dt="2024-05-14T06:45:50.302" v="215" actId="478"/>
          <ac:picMkLst>
            <pc:docMk/>
            <pc:sldMk cId="157780435" sldId="324"/>
            <ac:picMk id="34" creationId="{A510652A-1D35-6368-DDB0-07C05EE767C6}"/>
          </ac:picMkLst>
        </pc:picChg>
        <pc:picChg chg="add mod ord">
          <ac:chgData name="Ahmed Taha LAMRANI" userId="c8ab6e03-1520-4ab7-8893-b0adc02db08f" providerId="ADAL" clId="{55AA7E50-9A4B-4463-A44F-7E2486228B26}" dt="2024-05-14T06:56:12.942" v="227" actId="1076"/>
          <ac:picMkLst>
            <pc:docMk/>
            <pc:sldMk cId="157780435" sldId="324"/>
            <ac:picMk id="36" creationId="{B60CB78A-0878-CAC9-0C23-5B84D6FA2D74}"/>
          </ac:picMkLst>
        </pc:picChg>
        <pc:picChg chg="add mod">
          <ac:chgData name="Ahmed Taha LAMRANI" userId="c8ab6e03-1520-4ab7-8893-b0adc02db08f" providerId="ADAL" clId="{55AA7E50-9A4B-4463-A44F-7E2486228B26}" dt="2024-05-14T06:56:12.942" v="227" actId="1076"/>
          <ac:picMkLst>
            <pc:docMk/>
            <pc:sldMk cId="157780435" sldId="324"/>
            <ac:picMk id="38" creationId="{82D5EFB1-7D8A-77A7-5C01-D38E60A3DE06}"/>
          </ac:picMkLst>
        </pc:picChg>
        <pc:cxnChg chg="add mod">
          <ac:chgData name="Ahmed Taha LAMRANI" userId="c8ab6e03-1520-4ab7-8893-b0adc02db08f" providerId="ADAL" clId="{55AA7E50-9A4B-4463-A44F-7E2486228B26}" dt="2024-05-14T06:56:22.894" v="230" actId="14100"/>
          <ac:cxnSpMkLst>
            <pc:docMk/>
            <pc:sldMk cId="157780435" sldId="324"/>
            <ac:cxnSpMk id="11" creationId="{586A6F1F-4706-D712-5B59-2B9748E3D0FE}"/>
          </ac:cxnSpMkLst>
        </pc:cxnChg>
        <pc:cxnChg chg="add del mod">
          <ac:chgData name="Ahmed Taha LAMRANI" userId="c8ab6e03-1520-4ab7-8893-b0adc02db08f" providerId="ADAL" clId="{55AA7E50-9A4B-4463-A44F-7E2486228B26}" dt="2024-05-14T06:37:27.918" v="209" actId="478"/>
          <ac:cxnSpMkLst>
            <pc:docMk/>
            <pc:sldMk cId="157780435" sldId="324"/>
            <ac:cxnSpMk id="16" creationId="{85CE3C58-E755-88EA-8067-A0AA40134A55}"/>
          </ac:cxnSpMkLst>
        </pc:cxnChg>
        <pc:cxnChg chg="add del mod">
          <ac:chgData name="Ahmed Taha LAMRANI" userId="c8ab6e03-1520-4ab7-8893-b0adc02db08f" providerId="ADAL" clId="{55AA7E50-9A4B-4463-A44F-7E2486228B26}" dt="2024-05-14T06:37:29.682" v="210" actId="478"/>
          <ac:cxnSpMkLst>
            <pc:docMk/>
            <pc:sldMk cId="157780435" sldId="324"/>
            <ac:cxnSpMk id="17" creationId="{F6F22D31-560E-1B63-5AC0-E409DE443C42}"/>
          </ac:cxnSpMkLst>
        </pc:cxnChg>
        <pc:cxnChg chg="add mod">
          <ac:chgData name="Ahmed Taha LAMRANI" userId="c8ab6e03-1520-4ab7-8893-b0adc02db08f" providerId="ADAL" clId="{55AA7E50-9A4B-4463-A44F-7E2486228B26}" dt="2024-05-14T07:00:54.101" v="325" actId="14100"/>
          <ac:cxnSpMkLst>
            <pc:docMk/>
            <pc:sldMk cId="157780435" sldId="324"/>
            <ac:cxnSpMk id="30" creationId="{24FFF578-0D79-E7A1-8EB5-376A49668A0D}"/>
          </ac:cxnSpMkLst>
        </pc:cxnChg>
      </pc:sldChg>
      <pc:sldChg chg="add">
        <pc:chgData name="Ahmed Taha LAMRANI" userId="c8ab6e03-1520-4ab7-8893-b0adc02db08f" providerId="ADAL" clId="{55AA7E50-9A4B-4463-A44F-7E2486228B26}" dt="2024-05-14T06:05:37.004" v="0" actId="2890"/>
        <pc:sldMkLst>
          <pc:docMk/>
          <pc:sldMk cId="2260212340" sldId="327"/>
        </pc:sldMkLst>
      </pc:sldChg>
      <pc:sldChg chg="addSp delSp modSp add del mod delAnim modAnim">
        <pc:chgData name="Ahmed Taha LAMRANI" userId="c8ab6e03-1520-4ab7-8893-b0adc02db08f" providerId="ADAL" clId="{55AA7E50-9A4B-4463-A44F-7E2486228B26}" dt="2024-05-14T06:58:06.574" v="238" actId="47"/>
        <pc:sldMkLst>
          <pc:docMk/>
          <pc:sldMk cId="3908538225" sldId="329"/>
        </pc:sldMkLst>
        <pc:spChg chg="del">
          <ac:chgData name="Ahmed Taha LAMRANI" userId="c8ab6e03-1520-4ab7-8893-b0adc02db08f" providerId="ADAL" clId="{55AA7E50-9A4B-4463-A44F-7E2486228B26}" dt="2024-05-14T06:27:07.643" v="89" actId="478"/>
          <ac:spMkLst>
            <pc:docMk/>
            <pc:sldMk cId="3908538225" sldId="329"/>
            <ac:spMk id="19" creationId="{DAB495D0-1994-8476-C93F-4A9D2B9E2D6A}"/>
          </ac:spMkLst>
        </pc:spChg>
        <pc:spChg chg="del">
          <ac:chgData name="Ahmed Taha LAMRANI" userId="c8ab6e03-1520-4ab7-8893-b0adc02db08f" providerId="ADAL" clId="{55AA7E50-9A4B-4463-A44F-7E2486228B26}" dt="2024-05-14T06:27:07.643" v="89" actId="478"/>
          <ac:spMkLst>
            <pc:docMk/>
            <pc:sldMk cId="3908538225" sldId="329"/>
            <ac:spMk id="22" creationId="{0690A3E6-897F-0099-677A-E1631A45373A}"/>
          </ac:spMkLst>
        </pc:spChg>
        <pc:spChg chg="del">
          <ac:chgData name="Ahmed Taha LAMRANI" userId="c8ab6e03-1520-4ab7-8893-b0adc02db08f" providerId="ADAL" clId="{55AA7E50-9A4B-4463-A44F-7E2486228B26}" dt="2024-05-14T06:27:07.643" v="89" actId="478"/>
          <ac:spMkLst>
            <pc:docMk/>
            <pc:sldMk cId="3908538225" sldId="329"/>
            <ac:spMk id="23" creationId="{9380813A-8965-D4C4-C6A7-C7F77C5C584E}"/>
          </ac:spMkLst>
        </pc:spChg>
        <pc:grpChg chg="add mod">
          <ac:chgData name="Ahmed Taha LAMRANI" userId="c8ab6e03-1520-4ab7-8893-b0adc02db08f" providerId="ADAL" clId="{55AA7E50-9A4B-4463-A44F-7E2486228B26}" dt="2024-05-14T06:31:13.194" v="127" actId="1076"/>
          <ac:grpSpMkLst>
            <pc:docMk/>
            <pc:sldMk cId="3908538225" sldId="329"/>
            <ac:grpSpMk id="5" creationId="{66B0280D-6C43-F7E4-3F9E-316CC5671914}"/>
          </ac:grpSpMkLst>
        </pc:grpChg>
        <pc:picChg chg="add mod modCrop">
          <ac:chgData name="Ahmed Taha LAMRANI" userId="c8ab6e03-1520-4ab7-8893-b0adc02db08f" providerId="ADAL" clId="{55AA7E50-9A4B-4463-A44F-7E2486228B26}" dt="2024-05-14T06:31:11.574" v="126" actId="164"/>
          <ac:picMkLst>
            <pc:docMk/>
            <pc:sldMk cId="3908538225" sldId="329"/>
            <ac:picMk id="3" creationId="{EB9B7CFC-11E0-A867-8E13-258BB002E16A}"/>
          </ac:picMkLst>
        </pc:picChg>
        <pc:picChg chg="add mod modCrop">
          <ac:chgData name="Ahmed Taha LAMRANI" userId="c8ab6e03-1520-4ab7-8893-b0adc02db08f" providerId="ADAL" clId="{55AA7E50-9A4B-4463-A44F-7E2486228B26}" dt="2024-05-14T06:31:11.574" v="126" actId="164"/>
          <ac:picMkLst>
            <pc:docMk/>
            <pc:sldMk cId="3908538225" sldId="329"/>
            <ac:picMk id="4" creationId="{3D7F4907-59B4-2042-731C-55A1AD46D363}"/>
          </ac:picMkLst>
        </pc:picChg>
        <pc:picChg chg="add del mod modCrop">
          <ac:chgData name="Ahmed Taha LAMRANI" userId="c8ab6e03-1520-4ab7-8893-b0adc02db08f" providerId="ADAL" clId="{55AA7E50-9A4B-4463-A44F-7E2486228B26}" dt="2024-05-14T06:31:11.574" v="126" actId="164"/>
          <ac:picMkLst>
            <pc:docMk/>
            <pc:sldMk cId="3908538225" sldId="329"/>
            <ac:picMk id="9" creationId="{83639EDD-AD5D-3668-4EB7-95786A059A1C}"/>
          </ac:picMkLst>
        </pc:picChg>
        <pc:picChg chg="del">
          <ac:chgData name="Ahmed Taha LAMRANI" userId="c8ab6e03-1520-4ab7-8893-b0adc02db08f" providerId="ADAL" clId="{55AA7E50-9A4B-4463-A44F-7E2486228B26}" dt="2024-05-14T06:26:56.476" v="82" actId="478"/>
          <ac:picMkLst>
            <pc:docMk/>
            <pc:sldMk cId="3908538225" sldId="329"/>
            <ac:picMk id="13" creationId="{DE3E36A8-579C-D461-B5FA-999E1311B100}"/>
          </ac:picMkLst>
        </pc:picChg>
        <pc:cxnChg chg="del mod">
          <ac:chgData name="Ahmed Taha LAMRANI" userId="c8ab6e03-1520-4ab7-8893-b0adc02db08f" providerId="ADAL" clId="{55AA7E50-9A4B-4463-A44F-7E2486228B26}" dt="2024-05-14T06:27:00.094" v="84" actId="478"/>
          <ac:cxnSpMkLst>
            <pc:docMk/>
            <pc:sldMk cId="3908538225" sldId="329"/>
            <ac:cxnSpMk id="11" creationId="{586A6F1F-4706-D712-5B59-2B9748E3D0FE}"/>
          </ac:cxnSpMkLst>
        </pc:cxnChg>
        <pc:cxnChg chg="del">
          <ac:chgData name="Ahmed Taha LAMRANI" userId="c8ab6e03-1520-4ab7-8893-b0adc02db08f" providerId="ADAL" clId="{55AA7E50-9A4B-4463-A44F-7E2486228B26}" dt="2024-05-14T06:27:01.041" v="85" actId="478"/>
          <ac:cxnSpMkLst>
            <pc:docMk/>
            <pc:sldMk cId="3908538225" sldId="329"/>
            <ac:cxnSpMk id="16" creationId="{85CE3C58-E755-88EA-8067-A0AA40134A55}"/>
          </ac:cxnSpMkLst>
        </pc:cxnChg>
        <pc:cxnChg chg="del">
          <ac:chgData name="Ahmed Taha LAMRANI" userId="c8ab6e03-1520-4ab7-8893-b0adc02db08f" providerId="ADAL" clId="{55AA7E50-9A4B-4463-A44F-7E2486228B26}" dt="2024-05-14T06:26:59.064" v="83" actId="478"/>
          <ac:cxnSpMkLst>
            <pc:docMk/>
            <pc:sldMk cId="3908538225" sldId="329"/>
            <ac:cxnSpMk id="17" creationId="{F6F22D31-560E-1B63-5AC0-E409DE443C42}"/>
          </ac:cxnSpMkLst>
        </pc:cxnChg>
      </pc:sldChg>
      <pc:sldChg chg="add del">
        <pc:chgData name="Ahmed Taha LAMRANI" userId="c8ab6e03-1520-4ab7-8893-b0adc02db08f" providerId="ADAL" clId="{55AA7E50-9A4B-4463-A44F-7E2486228B26}" dt="2024-05-14T06:58:03.856" v="237" actId="47"/>
        <pc:sldMkLst>
          <pc:docMk/>
          <pc:sldMk cId="2459687332" sldId="330"/>
        </pc:sldMkLst>
      </pc:sldChg>
      <pc:sldChg chg="addSp delSp modSp add mod modTransition delAnim modAnim modNotesTx">
        <pc:chgData name="Ahmed Taha LAMRANI" userId="c8ab6e03-1520-4ab7-8893-b0adc02db08f" providerId="ADAL" clId="{55AA7E50-9A4B-4463-A44F-7E2486228B26}" dt="2024-05-14T12:17:30.258" v="823" actId="20577"/>
        <pc:sldMkLst>
          <pc:docMk/>
          <pc:sldMk cId="2751040613" sldId="332"/>
        </pc:sldMkLst>
        <pc:spChg chg="add mod">
          <ac:chgData name="Ahmed Taha LAMRANI" userId="c8ab6e03-1520-4ab7-8893-b0adc02db08f" providerId="ADAL" clId="{55AA7E50-9A4B-4463-A44F-7E2486228B26}" dt="2024-05-14T06:59:05.674" v="249" actId="1076"/>
          <ac:spMkLst>
            <pc:docMk/>
            <pc:sldMk cId="2751040613" sldId="332"/>
            <ac:spMk id="3" creationId="{2490EF37-CD4D-0E57-E5FF-223F3C72B76D}"/>
          </ac:spMkLst>
        </pc:spChg>
        <pc:spChg chg="add mod">
          <ac:chgData name="Ahmed Taha LAMRANI" userId="c8ab6e03-1520-4ab7-8893-b0adc02db08f" providerId="ADAL" clId="{55AA7E50-9A4B-4463-A44F-7E2486228B26}" dt="2024-05-14T07:11:32.529" v="426" actId="1076"/>
          <ac:spMkLst>
            <pc:docMk/>
            <pc:sldMk cId="2751040613" sldId="332"/>
            <ac:spMk id="6" creationId="{7C6E84B1-091B-CE34-7F67-AA02EC2B43B9}"/>
          </ac:spMkLst>
        </pc:spChg>
        <pc:spChg chg="add del mod">
          <ac:chgData name="Ahmed Taha LAMRANI" userId="c8ab6e03-1520-4ab7-8893-b0adc02db08f" providerId="ADAL" clId="{55AA7E50-9A4B-4463-A44F-7E2486228B26}" dt="2024-05-14T07:01:53.611" v="337" actId="478"/>
          <ac:spMkLst>
            <pc:docMk/>
            <pc:sldMk cId="2751040613" sldId="332"/>
            <ac:spMk id="7" creationId="{297C1728-12A1-432E-F1E2-E0CD58D26BF3}"/>
          </ac:spMkLst>
        </pc:spChg>
        <pc:spChg chg="add del mod">
          <ac:chgData name="Ahmed Taha LAMRANI" userId="c8ab6e03-1520-4ab7-8893-b0adc02db08f" providerId="ADAL" clId="{55AA7E50-9A4B-4463-A44F-7E2486228B26}" dt="2024-05-14T07:01:12.249" v="329" actId="478"/>
          <ac:spMkLst>
            <pc:docMk/>
            <pc:sldMk cId="2751040613" sldId="332"/>
            <ac:spMk id="8" creationId="{9469A29C-72AF-2C92-B5E9-28B1EF02FFBB}"/>
          </ac:spMkLst>
        </pc:spChg>
        <pc:spChg chg="add mod">
          <ac:chgData name="Ahmed Taha LAMRANI" userId="c8ab6e03-1520-4ab7-8893-b0adc02db08f" providerId="ADAL" clId="{55AA7E50-9A4B-4463-A44F-7E2486228B26}" dt="2024-05-14T07:08:54.903" v="412" actId="14100"/>
          <ac:spMkLst>
            <pc:docMk/>
            <pc:sldMk cId="2751040613" sldId="332"/>
            <ac:spMk id="9" creationId="{2034BECC-874D-B51D-9386-9482A3715478}"/>
          </ac:spMkLst>
        </pc:spChg>
        <pc:spChg chg="add mod">
          <ac:chgData name="Ahmed Taha LAMRANI" userId="c8ab6e03-1520-4ab7-8893-b0adc02db08f" providerId="ADAL" clId="{55AA7E50-9A4B-4463-A44F-7E2486228B26}" dt="2024-05-14T07:09:00.309" v="413" actId="1076"/>
          <ac:spMkLst>
            <pc:docMk/>
            <pc:sldMk cId="2751040613" sldId="332"/>
            <ac:spMk id="10" creationId="{3FD6B5CF-EBE9-D404-B992-9ECC9F41C29D}"/>
          </ac:spMkLst>
        </pc:spChg>
        <pc:spChg chg="del">
          <ac:chgData name="Ahmed Taha LAMRANI" userId="c8ab6e03-1520-4ab7-8893-b0adc02db08f" providerId="ADAL" clId="{55AA7E50-9A4B-4463-A44F-7E2486228B26}" dt="2024-05-14T06:58:26.986" v="240" actId="478"/>
          <ac:spMkLst>
            <pc:docMk/>
            <pc:sldMk cId="2751040613" sldId="332"/>
            <ac:spMk id="19" creationId="{DAB495D0-1994-8476-C93F-4A9D2B9E2D6A}"/>
          </ac:spMkLst>
        </pc:spChg>
        <pc:spChg chg="del">
          <ac:chgData name="Ahmed Taha LAMRANI" userId="c8ab6e03-1520-4ab7-8893-b0adc02db08f" providerId="ADAL" clId="{55AA7E50-9A4B-4463-A44F-7E2486228B26}" dt="2024-05-14T06:58:27.781" v="241" actId="478"/>
          <ac:spMkLst>
            <pc:docMk/>
            <pc:sldMk cId="2751040613" sldId="332"/>
            <ac:spMk id="22" creationId="{0690A3E6-897F-0099-677A-E1631A45373A}"/>
          </ac:spMkLst>
        </pc:spChg>
        <pc:spChg chg="del">
          <ac:chgData name="Ahmed Taha LAMRANI" userId="c8ab6e03-1520-4ab7-8893-b0adc02db08f" providerId="ADAL" clId="{55AA7E50-9A4B-4463-A44F-7E2486228B26}" dt="2024-05-14T06:58:41.048" v="242" actId="478"/>
          <ac:spMkLst>
            <pc:docMk/>
            <pc:sldMk cId="2751040613" sldId="332"/>
            <ac:spMk id="23" creationId="{9380813A-8965-D4C4-C6A7-C7F77C5C584E}"/>
          </ac:spMkLst>
        </pc:spChg>
        <pc:spChg chg="del">
          <ac:chgData name="Ahmed Taha LAMRANI" userId="c8ab6e03-1520-4ab7-8893-b0adc02db08f" providerId="ADAL" clId="{55AA7E50-9A4B-4463-A44F-7E2486228B26}" dt="2024-05-14T07:01:22.870" v="332" actId="478"/>
          <ac:spMkLst>
            <pc:docMk/>
            <pc:sldMk cId="2751040613" sldId="332"/>
            <ac:spMk id="28" creationId="{5B41F9E7-7E6A-0C57-908A-64EE3D319104}"/>
          </ac:spMkLst>
        </pc:spChg>
        <pc:spChg chg="del mod">
          <ac:chgData name="Ahmed Taha LAMRANI" userId="c8ab6e03-1520-4ab7-8893-b0adc02db08f" providerId="ADAL" clId="{55AA7E50-9A4B-4463-A44F-7E2486228B26}" dt="2024-05-14T07:08:30.598" v="407" actId="478"/>
          <ac:spMkLst>
            <pc:docMk/>
            <pc:sldMk cId="2751040613" sldId="332"/>
            <ac:spMk id="29" creationId="{0B675C27-A671-7FBA-764D-8F304DA25495}"/>
          </ac:spMkLst>
        </pc:spChg>
        <pc:picChg chg="add mod ord">
          <ac:chgData name="Ahmed Taha LAMRANI" userId="c8ab6e03-1520-4ab7-8893-b0adc02db08f" providerId="ADAL" clId="{55AA7E50-9A4B-4463-A44F-7E2486228B26}" dt="2024-05-14T07:11:23.036" v="424" actId="1076"/>
          <ac:picMkLst>
            <pc:docMk/>
            <pc:sldMk cId="2751040613" sldId="332"/>
            <ac:picMk id="13" creationId="{DAA5F5BA-5FF5-9923-EB48-5133A86658A7}"/>
          </ac:picMkLst>
        </pc:picChg>
        <pc:picChg chg="mod">
          <ac:chgData name="Ahmed Taha LAMRANI" userId="c8ab6e03-1520-4ab7-8893-b0adc02db08f" providerId="ADAL" clId="{55AA7E50-9A4B-4463-A44F-7E2486228B26}" dt="2024-05-14T06:58:56.930" v="248" actId="1076"/>
          <ac:picMkLst>
            <pc:docMk/>
            <pc:sldMk cId="2751040613" sldId="332"/>
            <ac:picMk id="36" creationId="{B60CB78A-0878-CAC9-0C23-5B84D6FA2D74}"/>
          </ac:picMkLst>
        </pc:picChg>
        <pc:picChg chg="del">
          <ac:chgData name="Ahmed Taha LAMRANI" userId="c8ab6e03-1520-4ab7-8893-b0adc02db08f" providerId="ADAL" clId="{55AA7E50-9A4B-4463-A44F-7E2486228B26}" dt="2024-05-14T07:10:53.569" v="414" actId="478"/>
          <ac:picMkLst>
            <pc:docMk/>
            <pc:sldMk cId="2751040613" sldId="332"/>
            <ac:picMk id="38" creationId="{82D5EFB1-7D8A-77A7-5C01-D38E60A3DE06}"/>
          </ac:picMkLst>
        </pc:picChg>
        <pc:cxnChg chg="mod">
          <ac:chgData name="Ahmed Taha LAMRANI" userId="c8ab6e03-1520-4ab7-8893-b0adc02db08f" providerId="ADAL" clId="{55AA7E50-9A4B-4463-A44F-7E2486228B26}" dt="2024-05-14T07:10:53.569" v="414" actId="478"/>
          <ac:cxnSpMkLst>
            <pc:docMk/>
            <pc:sldMk cId="2751040613" sldId="332"/>
            <ac:cxnSpMk id="11" creationId="{586A6F1F-4706-D712-5B59-2B9748E3D0FE}"/>
          </ac:cxnSpMkLst>
        </pc:cxnChg>
        <pc:cxnChg chg="del mod">
          <ac:chgData name="Ahmed Taha LAMRANI" userId="c8ab6e03-1520-4ab7-8893-b0adc02db08f" providerId="ADAL" clId="{55AA7E50-9A4B-4463-A44F-7E2486228B26}" dt="2024-05-14T06:59:20.868" v="253" actId="478"/>
          <ac:cxnSpMkLst>
            <pc:docMk/>
            <pc:sldMk cId="2751040613" sldId="332"/>
            <ac:cxnSpMk id="30" creationId="{24FFF578-0D79-E7A1-8EB5-376A49668A0D}"/>
          </ac:cxnSpMkLst>
        </pc:cxnChg>
      </pc:sldChg>
      <pc:sldChg chg="addSp delSp modSp add mod delAnim modAnim modNotesTx">
        <pc:chgData name="Ahmed Taha LAMRANI" userId="c8ab6e03-1520-4ab7-8893-b0adc02db08f" providerId="ADAL" clId="{55AA7E50-9A4B-4463-A44F-7E2486228B26}" dt="2024-05-14T12:17:27.772" v="822" actId="20577"/>
        <pc:sldMkLst>
          <pc:docMk/>
          <pc:sldMk cId="280642019" sldId="334"/>
        </pc:sldMkLst>
        <pc:spChg chg="add mod">
          <ac:chgData name="Ahmed Taha LAMRANI" userId="c8ab6e03-1520-4ab7-8893-b0adc02db08f" providerId="ADAL" clId="{55AA7E50-9A4B-4463-A44F-7E2486228B26}" dt="2024-05-14T07:12:49.845" v="434"/>
          <ac:spMkLst>
            <pc:docMk/>
            <pc:sldMk cId="280642019" sldId="334"/>
            <ac:spMk id="4" creationId="{C68164B5-3043-3CED-6A0B-DEECC731D742}"/>
          </ac:spMkLst>
        </pc:spChg>
        <pc:spChg chg="add mod">
          <ac:chgData name="Ahmed Taha LAMRANI" userId="c8ab6e03-1520-4ab7-8893-b0adc02db08f" providerId="ADAL" clId="{55AA7E50-9A4B-4463-A44F-7E2486228B26}" dt="2024-05-14T07:13:01.955" v="436" actId="1076"/>
          <ac:spMkLst>
            <pc:docMk/>
            <pc:sldMk cId="280642019" sldId="334"/>
            <ac:spMk id="5" creationId="{4071492D-7D65-7C8D-0AA2-E44A1EEBFE90}"/>
          </ac:spMkLst>
        </pc:spChg>
        <pc:spChg chg="del">
          <ac:chgData name="Ahmed Taha LAMRANI" userId="c8ab6e03-1520-4ab7-8893-b0adc02db08f" providerId="ADAL" clId="{55AA7E50-9A4B-4463-A44F-7E2486228B26}" dt="2024-05-14T07:12:36.425" v="432" actId="478"/>
          <ac:spMkLst>
            <pc:docMk/>
            <pc:sldMk cId="280642019" sldId="334"/>
            <ac:spMk id="19" creationId="{DAB495D0-1994-8476-C93F-4A9D2B9E2D6A}"/>
          </ac:spMkLst>
        </pc:spChg>
        <pc:spChg chg="del">
          <ac:chgData name="Ahmed Taha LAMRANI" userId="c8ab6e03-1520-4ab7-8893-b0adc02db08f" providerId="ADAL" clId="{55AA7E50-9A4B-4463-A44F-7E2486228B26}" dt="2024-05-14T07:12:25.946" v="429" actId="478"/>
          <ac:spMkLst>
            <pc:docMk/>
            <pc:sldMk cId="280642019" sldId="334"/>
            <ac:spMk id="22" creationId="{0690A3E6-897F-0099-677A-E1631A45373A}"/>
          </ac:spMkLst>
        </pc:spChg>
        <pc:spChg chg="del">
          <ac:chgData name="Ahmed Taha LAMRANI" userId="c8ab6e03-1520-4ab7-8893-b0adc02db08f" providerId="ADAL" clId="{55AA7E50-9A4B-4463-A44F-7E2486228B26}" dt="2024-05-14T07:12:48.956" v="433" actId="478"/>
          <ac:spMkLst>
            <pc:docMk/>
            <pc:sldMk cId="280642019" sldId="334"/>
            <ac:spMk id="23" creationId="{9380813A-8965-D4C4-C6A7-C7F77C5C584E}"/>
          </ac:spMkLst>
        </pc:spChg>
        <pc:spChg chg="mod">
          <ac:chgData name="Ahmed Taha LAMRANI" userId="c8ab6e03-1520-4ab7-8893-b0adc02db08f" providerId="ADAL" clId="{55AA7E50-9A4B-4463-A44F-7E2486228B26}" dt="2024-05-14T07:13:24.852" v="473" actId="20577"/>
          <ac:spMkLst>
            <pc:docMk/>
            <pc:sldMk cId="280642019" sldId="334"/>
            <ac:spMk id="29" creationId="{0B675C27-A671-7FBA-764D-8F304DA25495}"/>
          </ac:spMkLst>
        </pc:spChg>
        <pc:picChg chg="mod">
          <ac:chgData name="Ahmed Taha LAMRANI" userId="c8ab6e03-1520-4ab7-8893-b0adc02db08f" providerId="ADAL" clId="{55AA7E50-9A4B-4463-A44F-7E2486228B26}" dt="2024-05-14T07:12:30.068" v="431" actId="1076"/>
          <ac:picMkLst>
            <pc:docMk/>
            <pc:sldMk cId="280642019" sldId="334"/>
            <ac:picMk id="36" creationId="{B60CB78A-0878-CAC9-0C23-5B84D6FA2D74}"/>
          </ac:picMkLst>
        </pc:picChg>
        <pc:cxnChg chg="mod">
          <ac:chgData name="Ahmed Taha LAMRANI" userId="c8ab6e03-1520-4ab7-8893-b0adc02db08f" providerId="ADAL" clId="{55AA7E50-9A4B-4463-A44F-7E2486228B26}" dt="2024-05-14T07:12:30.068" v="431" actId="1076"/>
          <ac:cxnSpMkLst>
            <pc:docMk/>
            <pc:sldMk cId="280642019" sldId="334"/>
            <ac:cxnSpMk id="11" creationId="{586A6F1F-4706-D712-5B59-2B9748E3D0FE}"/>
          </ac:cxnSpMkLst>
        </pc:cxnChg>
        <pc:cxnChg chg="del mod">
          <ac:chgData name="Ahmed Taha LAMRANI" userId="c8ab6e03-1520-4ab7-8893-b0adc02db08f" providerId="ADAL" clId="{55AA7E50-9A4B-4463-A44F-7E2486228B26}" dt="2024-05-14T07:12:12.379" v="428" actId="478"/>
          <ac:cxnSpMkLst>
            <pc:docMk/>
            <pc:sldMk cId="280642019" sldId="334"/>
            <ac:cxnSpMk id="30" creationId="{24FFF578-0D79-E7A1-8EB5-376A49668A0D}"/>
          </ac:cxnSpMkLst>
        </pc:cxnChg>
      </pc:sldChg>
      <pc:sldChg chg="addSp delSp modSp add mod delAnim modAnim modNotesTx">
        <pc:chgData name="Ahmed Taha LAMRANI" userId="c8ab6e03-1520-4ab7-8893-b0adc02db08f" providerId="ADAL" clId="{55AA7E50-9A4B-4463-A44F-7E2486228B26}" dt="2024-05-14T12:11:00.493" v="773" actId="20577"/>
        <pc:sldMkLst>
          <pc:docMk/>
          <pc:sldMk cId="448272754" sldId="335"/>
        </pc:sldMkLst>
        <pc:spChg chg="mod">
          <ac:chgData name="Ahmed Taha LAMRANI" userId="c8ab6e03-1520-4ab7-8893-b0adc02db08f" providerId="ADAL" clId="{55AA7E50-9A4B-4463-A44F-7E2486228B26}" dt="2024-05-14T07:24:02.019" v="512" actId="108"/>
          <ac:spMkLst>
            <pc:docMk/>
            <pc:sldMk cId="448272754" sldId="335"/>
            <ac:spMk id="2" creationId="{BE69725E-DB4A-1836-457A-A6B90DD669F0}"/>
          </ac:spMkLst>
        </pc:spChg>
        <pc:spChg chg="del">
          <ac:chgData name="Ahmed Taha LAMRANI" userId="c8ab6e03-1520-4ab7-8893-b0adc02db08f" providerId="ADAL" clId="{55AA7E50-9A4B-4463-A44F-7E2486228B26}" dt="2024-05-14T07:22:49.121" v="491" actId="478"/>
          <ac:spMkLst>
            <pc:docMk/>
            <pc:sldMk cId="448272754" sldId="335"/>
            <ac:spMk id="3" creationId="{2490EF37-CD4D-0E57-E5FF-223F3C72B76D}"/>
          </ac:spMkLst>
        </pc:spChg>
        <pc:spChg chg="del">
          <ac:chgData name="Ahmed Taha LAMRANI" userId="c8ab6e03-1520-4ab7-8893-b0adc02db08f" providerId="ADAL" clId="{55AA7E50-9A4B-4463-A44F-7E2486228B26}" dt="2024-05-14T07:22:45.145" v="489" actId="478"/>
          <ac:spMkLst>
            <pc:docMk/>
            <pc:sldMk cId="448272754" sldId="335"/>
            <ac:spMk id="6" creationId="{7C6E84B1-091B-CE34-7F67-AA02EC2B43B9}"/>
          </ac:spMkLst>
        </pc:spChg>
        <pc:spChg chg="del">
          <ac:chgData name="Ahmed Taha LAMRANI" userId="c8ab6e03-1520-4ab7-8893-b0adc02db08f" providerId="ADAL" clId="{55AA7E50-9A4B-4463-A44F-7E2486228B26}" dt="2024-05-14T07:22:54.812" v="494" actId="478"/>
          <ac:spMkLst>
            <pc:docMk/>
            <pc:sldMk cId="448272754" sldId="335"/>
            <ac:spMk id="9" creationId="{2034BECC-874D-B51D-9386-9482A3715478}"/>
          </ac:spMkLst>
        </pc:spChg>
        <pc:spChg chg="del mod">
          <ac:chgData name="Ahmed Taha LAMRANI" userId="c8ab6e03-1520-4ab7-8893-b0adc02db08f" providerId="ADAL" clId="{55AA7E50-9A4B-4463-A44F-7E2486228B26}" dt="2024-05-14T07:22:56.664" v="495" actId="478"/>
          <ac:spMkLst>
            <pc:docMk/>
            <pc:sldMk cId="448272754" sldId="335"/>
            <ac:spMk id="10" creationId="{3FD6B5CF-EBE9-D404-B992-9ECC9F41C29D}"/>
          </ac:spMkLst>
        </pc:spChg>
        <pc:spChg chg="add mod">
          <ac:chgData name="Ahmed Taha LAMRANI" userId="c8ab6e03-1520-4ab7-8893-b0adc02db08f" providerId="ADAL" clId="{55AA7E50-9A4B-4463-A44F-7E2486228B26}" dt="2024-05-14T07:33:34.671" v="548" actId="14100"/>
          <ac:spMkLst>
            <pc:docMk/>
            <pc:sldMk cId="448272754" sldId="335"/>
            <ac:spMk id="12" creationId="{7BCEAA85-BD73-C93B-2A23-B42769314C21}"/>
          </ac:spMkLst>
        </pc:spChg>
        <pc:spChg chg="add mod">
          <ac:chgData name="Ahmed Taha LAMRANI" userId="c8ab6e03-1520-4ab7-8893-b0adc02db08f" providerId="ADAL" clId="{55AA7E50-9A4B-4463-A44F-7E2486228B26}" dt="2024-05-14T07:44:59.522" v="552" actId="1076"/>
          <ac:spMkLst>
            <pc:docMk/>
            <pc:sldMk cId="448272754" sldId="335"/>
            <ac:spMk id="14" creationId="{C48E55FF-594C-13AD-E48D-403ADE88EDCF}"/>
          </ac:spMkLst>
        </pc:spChg>
        <pc:spChg chg="add mod">
          <ac:chgData name="Ahmed Taha LAMRANI" userId="c8ab6e03-1520-4ab7-8893-b0adc02db08f" providerId="ADAL" clId="{55AA7E50-9A4B-4463-A44F-7E2486228B26}" dt="2024-05-14T07:52:35.269" v="568" actId="1076"/>
          <ac:spMkLst>
            <pc:docMk/>
            <pc:sldMk cId="448272754" sldId="335"/>
            <ac:spMk id="15" creationId="{69B87C24-D109-4A02-14B0-6A4F314FAE2D}"/>
          </ac:spMkLst>
        </pc:spChg>
        <pc:spChg chg="add mod">
          <ac:chgData name="Ahmed Taha LAMRANI" userId="c8ab6e03-1520-4ab7-8893-b0adc02db08f" providerId="ADAL" clId="{55AA7E50-9A4B-4463-A44F-7E2486228B26}" dt="2024-05-14T07:52:29.516" v="567" actId="1076"/>
          <ac:spMkLst>
            <pc:docMk/>
            <pc:sldMk cId="448272754" sldId="335"/>
            <ac:spMk id="16" creationId="{14F1907F-DDD5-0604-D1B0-6243008E1388}"/>
          </ac:spMkLst>
        </pc:spChg>
        <pc:picChg chg="add mod">
          <ac:chgData name="Ahmed Taha LAMRANI" userId="c8ab6e03-1520-4ab7-8893-b0adc02db08f" providerId="ADAL" clId="{55AA7E50-9A4B-4463-A44F-7E2486228B26}" dt="2024-05-14T07:45:27.063" v="556" actId="14100"/>
          <ac:picMkLst>
            <pc:docMk/>
            <pc:sldMk cId="448272754" sldId="335"/>
            <ac:picMk id="5" creationId="{EA1FB46C-F00F-1128-DE28-F6FB88146C2B}"/>
          </ac:picMkLst>
        </pc:picChg>
        <pc:picChg chg="add mod">
          <ac:chgData name="Ahmed Taha LAMRANI" userId="c8ab6e03-1520-4ab7-8893-b0adc02db08f" providerId="ADAL" clId="{55AA7E50-9A4B-4463-A44F-7E2486228B26}" dt="2024-05-14T07:44:42.918" v="549" actId="14100"/>
          <ac:picMkLst>
            <pc:docMk/>
            <pc:sldMk cId="448272754" sldId="335"/>
            <ac:picMk id="8" creationId="{32E5BE4A-6EBE-D3EC-F2AA-F53A7FA153D7}"/>
          </ac:picMkLst>
        </pc:picChg>
        <pc:picChg chg="del">
          <ac:chgData name="Ahmed Taha LAMRANI" userId="c8ab6e03-1520-4ab7-8893-b0adc02db08f" providerId="ADAL" clId="{55AA7E50-9A4B-4463-A44F-7E2486228B26}" dt="2024-05-14T07:22:45.145" v="489" actId="478"/>
          <ac:picMkLst>
            <pc:docMk/>
            <pc:sldMk cId="448272754" sldId="335"/>
            <ac:picMk id="13" creationId="{DAA5F5BA-5FF5-9923-EB48-5133A86658A7}"/>
          </ac:picMkLst>
        </pc:picChg>
        <pc:picChg chg="del">
          <ac:chgData name="Ahmed Taha LAMRANI" userId="c8ab6e03-1520-4ab7-8893-b0adc02db08f" providerId="ADAL" clId="{55AA7E50-9A4B-4463-A44F-7E2486228B26}" dt="2024-05-14T07:22:47.278" v="490" actId="478"/>
          <ac:picMkLst>
            <pc:docMk/>
            <pc:sldMk cId="448272754" sldId="335"/>
            <ac:picMk id="36" creationId="{B60CB78A-0878-CAC9-0C23-5B84D6FA2D74}"/>
          </ac:picMkLst>
        </pc:picChg>
        <pc:cxnChg chg="del mod">
          <ac:chgData name="Ahmed Taha LAMRANI" userId="c8ab6e03-1520-4ab7-8893-b0adc02db08f" providerId="ADAL" clId="{55AA7E50-9A4B-4463-A44F-7E2486228B26}" dt="2024-05-14T07:22:45.145" v="489" actId="478"/>
          <ac:cxnSpMkLst>
            <pc:docMk/>
            <pc:sldMk cId="448272754" sldId="335"/>
            <ac:cxnSpMk id="11" creationId="{586A6F1F-4706-D712-5B59-2B9748E3D0FE}"/>
          </ac:cxnSpMkLst>
        </pc:cxnChg>
      </pc:sldChg>
      <pc:sldChg chg="modSp add mod modAnim modNotesTx">
        <pc:chgData name="Ahmed Taha LAMRANI" userId="c8ab6e03-1520-4ab7-8893-b0adc02db08f" providerId="ADAL" clId="{55AA7E50-9A4B-4463-A44F-7E2486228B26}" dt="2024-05-14T12:11:07.485" v="774"/>
        <pc:sldMkLst>
          <pc:docMk/>
          <pc:sldMk cId="1380620289" sldId="339"/>
        </pc:sldMkLst>
        <pc:spChg chg="mod">
          <ac:chgData name="Ahmed Taha LAMRANI" userId="c8ab6e03-1520-4ab7-8893-b0adc02db08f" providerId="ADAL" clId="{55AA7E50-9A4B-4463-A44F-7E2486228B26}" dt="2024-05-14T07:58:28.271" v="602" actId="108"/>
          <ac:spMkLst>
            <pc:docMk/>
            <pc:sldMk cId="1380620289" sldId="339"/>
            <ac:spMk id="2" creationId="{BE69725E-DB4A-1836-457A-A6B90DD669F0}"/>
          </ac:spMkLst>
        </pc:spChg>
        <pc:spChg chg="mod">
          <ac:chgData name="Ahmed Taha LAMRANI" userId="c8ab6e03-1520-4ab7-8893-b0adc02db08f" providerId="ADAL" clId="{55AA7E50-9A4B-4463-A44F-7E2486228B26}" dt="2024-05-14T07:54:00.754" v="576" actId="14100"/>
          <ac:spMkLst>
            <pc:docMk/>
            <pc:sldMk cId="1380620289" sldId="339"/>
            <ac:spMk id="14" creationId="{C48E55FF-594C-13AD-E48D-403ADE88EDCF}"/>
          </ac:spMkLst>
        </pc:spChg>
        <pc:spChg chg="mod">
          <ac:chgData name="Ahmed Taha LAMRANI" userId="c8ab6e03-1520-4ab7-8893-b0adc02db08f" providerId="ADAL" clId="{55AA7E50-9A4B-4463-A44F-7E2486228B26}" dt="2024-05-14T07:57:33.881" v="596" actId="1076"/>
          <ac:spMkLst>
            <pc:docMk/>
            <pc:sldMk cId="1380620289" sldId="339"/>
            <ac:spMk id="15" creationId="{69B87C24-D109-4A02-14B0-6A4F314FAE2D}"/>
          </ac:spMkLst>
        </pc:spChg>
        <pc:spChg chg="mod">
          <ac:chgData name="Ahmed Taha LAMRANI" userId="c8ab6e03-1520-4ab7-8893-b0adc02db08f" providerId="ADAL" clId="{55AA7E50-9A4B-4463-A44F-7E2486228B26}" dt="2024-05-14T07:57:36.820" v="597" actId="1076"/>
          <ac:spMkLst>
            <pc:docMk/>
            <pc:sldMk cId="1380620289" sldId="339"/>
            <ac:spMk id="16" creationId="{14F1907F-DDD5-0604-D1B0-6243008E1388}"/>
          </ac:spMkLst>
        </pc:spChg>
        <pc:picChg chg="mod">
          <ac:chgData name="Ahmed Taha LAMRANI" userId="c8ab6e03-1520-4ab7-8893-b0adc02db08f" providerId="ADAL" clId="{55AA7E50-9A4B-4463-A44F-7E2486228B26}" dt="2024-05-14T07:53:48.355" v="574" actId="1076"/>
          <ac:picMkLst>
            <pc:docMk/>
            <pc:sldMk cId="1380620289" sldId="339"/>
            <ac:picMk id="5" creationId="{EA1FB46C-F00F-1128-DE28-F6FB88146C2B}"/>
          </ac:picMkLst>
        </pc:picChg>
        <pc:picChg chg="mod">
          <ac:chgData name="Ahmed Taha LAMRANI" userId="c8ab6e03-1520-4ab7-8893-b0adc02db08f" providerId="ADAL" clId="{55AA7E50-9A4B-4463-A44F-7E2486228B26}" dt="2024-05-14T07:53:44.076" v="573" actId="1076"/>
          <ac:picMkLst>
            <pc:docMk/>
            <pc:sldMk cId="1380620289" sldId="339"/>
            <ac:picMk id="8" creationId="{32E5BE4A-6EBE-D3EC-F2AA-F53A7FA153D7}"/>
          </ac:picMkLst>
        </pc:picChg>
      </pc:sldChg>
      <pc:sldChg chg="modSp add mod modAnim modNotesTx">
        <pc:chgData name="Ahmed Taha LAMRANI" userId="c8ab6e03-1520-4ab7-8893-b0adc02db08f" providerId="ADAL" clId="{55AA7E50-9A4B-4463-A44F-7E2486228B26}" dt="2024-05-14T12:11:17.238" v="775"/>
        <pc:sldMkLst>
          <pc:docMk/>
          <pc:sldMk cId="950770339" sldId="340"/>
        </pc:sldMkLst>
        <pc:spChg chg="mod">
          <ac:chgData name="Ahmed Taha LAMRANI" userId="c8ab6e03-1520-4ab7-8893-b0adc02db08f" providerId="ADAL" clId="{55AA7E50-9A4B-4463-A44F-7E2486228B26}" dt="2024-05-14T07:58:57.209" v="606" actId="108"/>
          <ac:spMkLst>
            <pc:docMk/>
            <pc:sldMk cId="950770339" sldId="340"/>
            <ac:spMk id="2" creationId="{BE69725E-DB4A-1836-457A-A6B90DD669F0}"/>
          </ac:spMkLst>
        </pc:spChg>
        <pc:spChg chg="mod">
          <ac:chgData name="Ahmed Taha LAMRANI" userId="c8ab6e03-1520-4ab7-8893-b0adc02db08f" providerId="ADAL" clId="{55AA7E50-9A4B-4463-A44F-7E2486228B26}" dt="2024-05-14T07:55:25.285" v="583" actId="14100"/>
          <ac:spMkLst>
            <pc:docMk/>
            <pc:sldMk cId="950770339" sldId="340"/>
            <ac:spMk id="12" creationId="{7BCEAA85-BD73-C93B-2A23-B42769314C21}"/>
          </ac:spMkLst>
        </pc:spChg>
        <pc:spChg chg="mod">
          <ac:chgData name="Ahmed Taha LAMRANI" userId="c8ab6e03-1520-4ab7-8893-b0adc02db08f" providerId="ADAL" clId="{55AA7E50-9A4B-4463-A44F-7E2486228B26}" dt="2024-05-14T07:57:43.832" v="598" actId="1076"/>
          <ac:spMkLst>
            <pc:docMk/>
            <pc:sldMk cId="950770339" sldId="340"/>
            <ac:spMk id="15" creationId="{69B87C24-D109-4A02-14B0-6A4F314FAE2D}"/>
          </ac:spMkLst>
        </pc:spChg>
        <pc:spChg chg="mod">
          <ac:chgData name="Ahmed Taha LAMRANI" userId="c8ab6e03-1520-4ab7-8893-b0adc02db08f" providerId="ADAL" clId="{55AA7E50-9A4B-4463-A44F-7E2486228B26}" dt="2024-05-14T07:55:55.314" v="587" actId="20577"/>
          <ac:spMkLst>
            <pc:docMk/>
            <pc:sldMk cId="950770339" sldId="340"/>
            <ac:spMk id="16" creationId="{14F1907F-DDD5-0604-D1B0-6243008E1388}"/>
          </ac:spMkLst>
        </pc:spChg>
        <pc:picChg chg="mod">
          <ac:chgData name="Ahmed Taha LAMRANI" userId="c8ab6e03-1520-4ab7-8893-b0adc02db08f" providerId="ADAL" clId="{55AA7E50-9A4B-4463-A44F-7E2486228B26}" dt="2024-05-14T07:55:30.144" v="584" actId="1076"/>
          <ac:picMkLst>
            <pc:docMk/>
            <pc:sldMk cId="950770339" sldId="340"/>
            <ac:picMk id="5" creationId="{EA1FB46C-F00F-1128-DE28-F6FB88146C2B}"/>
          </ac:picMkLst>
        </pc:picChg>
        <pc:picChg chg="mod">
          <ac:chgData name="Ahmed Taha LAMRANI" userId="c8ab6e03-1520-4ab7-8893-b0adc02db08f" providerId="ADAL" clId="{55AA7E50-9A4B-4463-A44F-7E2486228B26}" dt="2024-05-14T07:54:41.517" v="580" actId="14826"/>
          <ac:picMkLst>
            <pc:docMk/>
            <pc:sldMk cId="950770339" sldId="340"/>
            <ac:picMk id="8" creationId="{32E5BE4A-6EBE-D3EC-F2AA-F53A7FA153D7}"/>
          </ac:picMkLst>
        </pc:picChg>
      </pc:sldChg>
      <pc:sldChg chg="modSp add mod modAnim modNotesTx">
        <pc:chgData name="Ahmed Taha LAMRANI" userId="c8ab6e03-1520-4ab7-8893-b0adc02db08f" providerId="ADAL" clId="{55AA7E50-9A4B-4463-A44F-7E2486228B26}" dt="2024-05-14T12:11:25.952" v="776"/>
        <pc:sldMkLst>
          <pc:docMk/>
          <pc:sldMk cId="3644434466" sldId="341"/>
        </pc:sldMkLst>
        <pc:spChg chg="mod">
          <ac:chgData name="Ahmed Taha LAMRANI" userId="c8ab6e03-1520-4ab7-8893-b0adc02db08f" providerId="ADAL" clId="{55AA7E50-9A4B-4463-A44F-7E2486228B26}" dt="2024-05-14T07:59:19.360" v="608" actId="108"/>
          <ac:spMkLst>
            <pc:docMk/>
            <pc:sldMk cId="3644434466" sldId="341"/>
            <ac:spMk id="2" creationId="{BE69725E-DB4A-1836-457A-A6B90DD669F0}"/>
          </ac:spMkLst>
        </pc:spChg>
        <pc:spChg chg="mod">
          <ac:chgData name="Ahmed Taha LAMRANI" userId="c8ab6e03-1520-4ab7-8893-b0adc02db08f" providerId="ADAL" clId="{55AA7E50-9A4B-4463-A44F-7E2486228B26}" dt="2024-05-14T07:57:51.497" v="599" actId="1076"/>
          <ac:spMkLst>
            <pc:docMk/>
            <pc:sldMk cId="3644434466" sldId="341"/>
            <ac:spMk id="15" creationId="{69B87C24-D109-4A02-14B0-6A4F314FAE2D}"/>
          </ac:spMkLst>
        </pc:spChg>
        <pc:spChg chg="mod">
          <ac:chgData name="Ahmed Taha LAMRANI" userId="c8ab6e03-1520-4ab7-8893-b0adc02db08f" providerId="ADAL" clId="{55AA7E50-9A4B-4463-A44F-7E2486228B26}" dt="2024-05-14T07:57:55.546" v="600" actId="1076"/>
          <ac:spMkLst>
            <pc:docMk/>
            <pc:sldMk cId="3644434466" sldId="341"/>
            <ac:spMk id="16" creationId="{14F1907F-DDD5-0604-D1B0-6243008E1388}"/>
          </ac:spMkLst>
        </pc:spChg>
        <pc:picChg chg="mod">
          <ac:chgData name="Ahmed Taha LAMRANI" userId="c8ab6e03-1520-4ab7-8893-b0adc02db08f" providerId="ADAL" clId="{55AA7E50-9A4B-4463-A44F-7E2486228B26}" dt="2024-05-14T07:56:36.180" v="591" actId="14826"/>
          <ac:picMkLst>
            <pc:docMk/>
            <pc:sldMk cId="3644434466" sldId="341"/>
            <ac:picMk id="5" creationId="{EA1FB46C-F00F-1128-DE28-F6FB88146C2B}"/>
          </ac:picMkLst>
        </pc:picChg>
        <pc:picChg chg="mod">
          <ac:chgData name="Ahmed Taha LAMRANI" userId="c8ab6e03-1520-4ab7-8893-b0adc02db08f" providerId="ADAL" clId="{55AA7E50-9A4B-4463-A44F-7E2486228B26}" dt="2024-05-14T07:56:49.651" v="592" actId="1076"/>
          <ac:picMkLst>
            <pc:docMk/>
            <pc:sldMk cId="3644434466" sldId="341"/>
            <ac:picMk id="8" creationId="{32E5BE4A-6EBE-D3EC-F2AA-F53A7FA153D7}"/>
          </ac:picMkLst>
        </pc:picChg>
      </pc:sldChg>
      <pc:sldChg chg="modSp add del mod modAnim">
        <pc:chgData name="Ahmed Taha LAMRANI" userId="c8ab6e03-1520-4ab7-8893-b0adc02db08f" providerId="ADAL" clId="{55AA7E50-9A4B-4463-A44F-7E2486228B26}" dt="2024-05-14T08:18:14.300" v="675" actId="47"/>
        <pc:sldMkLst>
          <pc:docMk/>
          <pc:sldMk cId="3497965863" sldId="342"/>
        </pc:sldMkLst>
        <pc:spChg chg="mod">
          <ac:chgData name="Ahmed Taha LAMRANI" userId="c8ab6e03-1520-4ab7-8893-b0adc02db08f" providerId="ADAL" clId="{55AA7E50-9A4B-4463-A44F-7E2486228B26}" dt="2024-05-14T07:59:44.739" v="611" actId="108"/>
          <ac:spMkLst>
            <pc:docMk/>
            <pc:sldMk cId="3497965863" sldId="342"/>
            <ac:spMk id="2" creationId="{BE69725E-DB4A-1836-457A-A6B90DD669F0}"/>
          </ac:spMkLst>
        </pc:spChg>
        <pc:spChg chg="mod">
          <ac:chgData name="Ahmed Taha LAMRANI" userId="c8ab6e03-1520-4ab7-8893-b0adc02db08f" providerId="ADAL" clId="{55AA7E50-9A4B-4463-A44F-7E2486228B26}" dt="2024-05-14T08:00:37.463" v="618" actId="14100"/>
          <ac:spMkLst>
            <pc:docMk/>
            <pc:sldMk cId="3497965863" sldId="342"/>
            <ac:spMk id="12" creationId="{7BCEAA85-BD73-C93B-2A23-B42769314C21}"/>
          </ac:spMkLst>
        </pc:spChg>
        <pc:spChg chg="mod">
          <ac:chgData name="Ahmed Taha LAMRANI" userId="c8ab6e03-1520-4ab7-8893-b0adc02db08f" providerId="ADAL" clId="{55AA7E50-9A4B-4463-A44F-7E2486228B26}" dt="2024-05-14T08:01:29.214" v="627" actId="14100"/>
          <ac:spMkLst>
            <pc:docMk/>
            <pc:sldMk cId="3497965863" sldId="342"/>
            <ac:spMk id="14" creationId="{C48E55FF-594C-13AD-E48D-403ADE88EDCF}"/>
          </ac:spMkLst>
        </pc:spChg>
        <pc:spChg chg="mod">
          <ac:chgData name="Ahmed Taha LAMRANI" userId="c8ab6e03-1520-4ab7-8893-b0adc02db08f" providerId="ADAL" clId="{55AA7E50-9A4B-4463-A44F-7E2486228B26}" dt="2024-05-14T08:02:22.487" v="630" actId="1076"/>
          <ac:spMkLst>
            <pc:docMk/>
            <pc:sldMk cId="3497965863" sldId="342"/>
            <ac:spMk id="15" creationId="{69B87C24-D109-4A02-14B0-6A4F314FAE2D}"/>
          </ac:spMkLst>
        </pc:spChg>
        <pc:spChg chg="mod">
          <ac:chgData name="Ahmed Taha LAMRANI" userId="c8ab6e03-1520-4ab7-8893-b0adc02db08f" providerId="ADAL" clId="{55AA7E50-9A4B-4463-A44F-7E2486228B26}" dt="2024-05-14T08:02:45.922" v="632" actId="14100"/>
          <ac:spMkLst>
            <pc:docMk/>
            <pc:sldMk cId="3497965863" sldId="342"/>
            <ac:spMk id="16" creationId="{14F1907F-DDD5-0604-D1B0-6243008E1388}"/>
          </ac:spMkLst>
        </pc:spChg>
        <pc:picChg chg="mod">
          <ac:chgData name="Ahmed Taha LAMRANI" userId="c8ab6e03-1520-4ab7-8893-b0adc02db08f" providerId="ADAL" clId="{55AA7E50-9A4B-4463-A44F-7E2486228B26}" dt="2024-05-14T08:01:05.737" v="625" actId="1076"/>
          <ac:picMkLst>
            <pc:docMk/>
            <pc:sldMk cId="3497965863" sldId="342"/>
            <ac:picMk id="5" creationId="{EA1FB46C-F00F-1128-DE28-F6FB88146C2B}"/>
          </ac:picMkLst>
        </pc:picChg>
        <pc:picChg chg="mod">
          <ac:chgData name="Ahmed Taha LAMRANI" userId="c8ab6e03-1520-4ab7-8893-b0adc02db08f" providerId="ADAL" clId="{55AA7E50-9A4B-4463-A44F-7E2486228B26}" dt="2024-05-14T08:00:25.645" v="616" actId="14100"/>
          <ac:picMkLst>
            <pc:docMk/>
            <pc:sldMk cId="3497965863" sldId="342"/>
            <ac:picMk id="8" creationId="{32E5BE4A-6EBE-D3EC-F2AA-F53A7FA153D7}"/>
          </ac:picMkLst>
        </pc:picChg>
      </pc:sldChg>
      <pc:sldChg chg="add modNotesTx">
        <pc:chgData name="Ahmed Taha LAMRANI" userId="c8ab6e03-1520-4ab7-8893-b0adc02db08f" providerId="ADAL" clId="{55AA7E50-9A4B-4463-A44F-7E2486228B26}" dt="2024-05-14T12:11:36.306" v="777"/>
        <pc:sldMkLst>
          <pc:docMk/>
          <pc:sldMk cId="959275612" sldId="343"/>
        </pc:sldMkLst>
      </pc:sldChg>
      <pc:sldChg chg="delSp modSp add mod delAnim modAnim modNotesTx">
        <pc:chgData name="Ahmed Taha LAMRANI" userId="c8ab6e03-1520-4ab7-8893-b0adc02db08f" providerId="ADAL" clId="{55AA7E50-9A4B-4463-A44F-7E2486228B26}" dt="2024-05-14T12:11:51.619" v="778"/>
        <pc:sldMkLst>
          <pc:docMk/>
          <pc:sldMk cId="2288904581" sldId="344"/>
        </pc:sldMkLst>
        <pc:spChg chg="mod">
          <ac:chgData name="Ahmed Taha LAMRANI" userId="c8ab6e03-1520-4ab7-8893-b0adc02db08f" providerId="ADAL" clId="{55AA7E50-9A4B-4463-A44F-7E2486228B26}" dt="2024-05-14T08:03:28.038" v="640" actId="20577"/>
          <ac:spMkLst>
            <pc:docMk/>
            <pc:sldMk cId="2288904581" sldId="344"/>
            <ac:spMk id="2" creationId="{BE69725E-DB4A-1836-457A-A6B90DD669F0}"/>
          </ac:spMkLst>
        </pc:spChg>
        <pc:spChg chg="mod">
          <ac:chgData name="Ahmed Taha LAMRANI" userId="c8ab6e03-1520-4ab7-8893-b0adc02db08f" providerId="ADAL" clId="{55AA7E50-9A4B-4463-A44F-7E2486228B26}" dt="2024-05-14T08:14:39.599" v="652" actId="14100"/>
          <ac:spMkLst>
            <pc:docMk/>
            <pc:sldMk cId="2288904581" sldId="344"/>
            <ac:spMk id="12" creationId="{7BCEAA85-BD73-C93B-2A23-B42769314C21}"/>
          </ac:spMkLst>
        </pc:spChg>
        <pc:spChg chg="del">
          <ac:chgData name="Ahmed Taha LAMRANI" userId="c8ab6e03-1520-4ab7-8893-b0adc02db08f" providerId="ADAL" clId="{55AA7E50-9A4B-4463-A44F-7E2486228B26}" dt="2024-05-14T08:04:17.518" v="643" actId="478"/>
          <ac:spMkLst>
            <pc:docMk/>
            <pc:sldMk cId="2288904581" sldId="344"/>
            <ac:spMk id="14" creationId="{C48E55FF-594C-13AD-E48D-403ADE88EDCF}"/>
          </ac:spMkLst>
        </pc:spChg>
        <pc:spChg chg="mod">
          <ac:chgData name="Ahmed Taha LAMRANI" userId="c8ab6e03-1520-4ab7-8893-b0adc02db08f" providerId="ADAL" clId="{55AA7E50-9A4B-4463-A44F-7E2486228B26}" dt="2024-05-14T08:15:19.401" v="658" actId="1076"/>
          <ac:spMkLst>
            <pc:docMk/>
            <pc:sldMk cId="2288904581" sldId="344"/>
            <ac:spMk id="15" creationId="{69B87C24-D109-4A02-14B0-6A4F314FAE2D}"/>
          </ac:spMkLst>
        </pc:spChg>
        <pc:spChg chg="del">
          <ac:chgData name="Ahmed Taha LAMRANI" userId="c8ab6e03-1520-4ab7-8893-b0adc02db08f" providerId="ADAL" clId="{55AA7E50-9A4B-4463-A44F-7E2486228B26}" dt="2024-05-14T08:04:17.518" v="643" actId="478"/>
          <ac:spMkLst>
            <pc:docMk/>
            <pc:sldMk cId="2288904581" sldId="344"/>
            <ac:spMk id="16" creationId="{14F1907F-DDD5-0604-D1B0-6243008E1388}"/>
          </ac:spMkLst>
        </pc:spChg>
        <pc:picChg chg="del">
          <ac:chgData name="Ahmed Taha LAMRANI" userId="c8ab6e03-1520-4ab7-8893-b0adc02db08f" providerId="ADAL" clId="{55AA7E50-9A4B-4463-A44F-7E2486228B26}" dt="2024-05-14T08:04:15.152" v="642" actId="478"/>
          <ac:picMkLst>
            <pc:docMk/>
            <pc:sldMk cId="2288904581" sldId="344"/>
            <ac:picMk id="5" creationId="{EA1FB46C-F00F-1128-DE28-F6FB88146C2B}"/>
          </ac:picMkLst>
        </pc:picChg>
        <pc:picChg chg="mod">
          <ac:chgData name="Ahmed Taha LAMRANI" userId="c8ab6e03-1520-4ab7-8893-b0adc02db08f" providerId="ADAL" clId="{55AA7E50-9A4B-4463-A44F-7E2486228B26}" dt="2024-05-14T08:14:07.858" v="649" actId="1076"/>
          <ac:picMkLst>
            <pc:docMk/>
            <pc:sldMk cId="2288904581" sldId="344"/>
            <ac:picMk id="8" creationId="{32E5BE4A-6EBE-D3EC-F2AA-F53A7FA153D7}"/>
          </ac:picMkLst>
        </pc:picChg>
      </pc:sldChg>
      <pc:sldChg chg="addSp delSp modSp add mod ord modAnim modNotesTx">
        <pc:chgData name="Ahmed Taha LAMRANI" userId="c8ab6e03-1520-4ab7-8893-b0adc02db08f" providerId="ADAL" clId="{55AA7E50-9A4B-4463-A44F-7E2486228B26}" dt="2024-05-14T12:12:04.115" v="780"/>
        <pc:sldMkLst>
          <pc:docMk/>
          <pc:sldMk cId="65998521" sldId="345"/>
        </pc:sldMkLst>
        <pc:spChg chg="mod">
          <ac:chgData name="Ahmed Taha LAMRANI" userId="c8ab6e03-1520-4ab7-8893-b0adc02db08f" providerId="ADAL" clId="{55AA7E50-9A4B-4463-A44F-7E2486228B26}" dt="2024-05-14T12:08:15.446" v="756" actId="1076"/>
          <ac:spMkLst>
            <pc:docMk/>
            <pc:sldMk cId="65998521" sldId="345"/>
            <ac:spMk id="2" creationId="{BE69725E-DB4A-1836-457A-A6B90DD669F0}"/>
          </ac:spMkLst>
        </pc:spChg>
        <pc:spChg chg="add mod">
          <ac:chgData name="Ahmed Taha LAMRANI" userId="c8ab6e03-1520-4ab7-8893-b0adc02db08f" providerId="ADAL" clId="{55AA7E50-9A4B-4463-A44F-7E2486228B26}" dt="2024-05-14T08:22:12.332" v="685" actId="14100"/>
          <ac:spMkLst>
            <pc:docMk/>
            <pc:sldMk cId="65998521" sldId="345"/>
            <ac:spMk id="3" creationId="{52B003AE-EFE3-670B-00F9-D674DEAFD485}"/>
          </ac:spMkLst>
        </pc:spChg>
        <pc:spChg chg="add mod">
          <ac:chgData name="Ahmed Taha LAMRANI" userId="c8ab6e03-1520-4ab7-8893-b0adc02db08f" providerId="ADAL" clId="{55AA7E50-9A4B-4463-A44F-7E2486228B26}" dt="2024-05-14T08:25:51.323" v="696" actId="1076"/>
          <ac:spMkLst>
            <pc:docMk/>
            <pc:sldMk cId="65998521" sldId="345"/>
            <ac:spMk id="6" creationId="{7AE06EAA-3D4F-93B2-A3C2-D00122853316}"/>
          </ac:spMkLst>
        </pc:spChg>
        <pc:spChg chg="add mod">
          <ac:chgData name="Ahmed Taha LAMRANI" userId="c8ab6e03-1520-4ab7-8893-b0adc02db08f" providerId="ADAL" clId="{55AA7E50-9A4B-4463-A44F-7E2486228B26}" dt="2024-05-14T09:09:08.125" v="714" actId="1076"/>
          <ac:spMkLst>
            <pc:docMk/>
            <pc:sldMk cId="65998521" sldId="345"/>
            <ac:spMk id="7" creationId="{75345146-FEB8-1294-2781-0E55FCFB564B}"/>
          </ac:spMkLst>
        </pc:spChg>
        <pc:spChg chg="add mod">
          <ac:chgData name="Ahmed Taha LAMRANI" userId="c8ab6e03-1520-4ab7-8893-b0adc02db08f" providerId="ADAL" clId="{55AA7E50-9A4B-4463-A44F-7E2486228B26}" dt="2024-05-14T08:25:51.323" v="696" actId="1076"/>
          <ac:spMkLst>
            <pc:docMk/>
            <pc:sldMk cId="65998521" sldId="345"/>
            <ac:spMk id="9" creationId="{A6A78AEC-6D2F-412E-784A-C5413B69185F}"/>
          </ac:spMkLst>
        </pc:spChg>
        <pc:spChg chg="del">
          <ac:chgData name="Ahmed Taha LAMRANI" userId="c8ab6e03-1520-4ab7-8893-b0adc02db08f" providerId="ADAL" clId="{55AA7E50-9A4B-4463-A44F-7E2486228B26}" dt="2024-05-14T08:25:42.908" v="694" actId="478"/>
          <ac:spMkLst>
            <pc:docMk/>
            <pc:sldMk cId="65998521" sldId="345"/>
            <ac:spMk id="14" creationId="{C48E55FF-594C-13AD-E48D-403ADE88EDCF}"/>
          </ac:spMkLst>
        </pc:spChg>
        <pc:spChg chg="mod">
          <ac:chgData name="Ahmed Taha LAMRANI" userId="c8ab6e03-1520-4ab7-8893-b0adc02db08f" providerId="ADAL" clId="{55AA7E50-9A4B-4463-A44F-7E2486228B26}" dt="2024-05-14T08:26:35.117" v="701"/>
          <ac:spMkLst>
            <pc:docMk/>
            <pc:sldMk cId="65998521" sldId="345"/>
            <ac:spMk id="15" creationId="{69B87C24-D109-4A02-14B0-6A4F314FAE2D}"/>
          </ac:spMkLst>
        </pc:spChg>
        <pc:spChg chg="del">
          <ac:chgData name="Ahmed Taha LAMRANI" userId="c8ab6e03-1520-4ab7-8893-b0adc02db08f" providerId="ADAL" clId="{55AA7E50-9A4B-4463-A44F-7E2486228B26}" dt="2024-05-14T08:25:41.397" v="693" actId="478"/>
          <ac:spMkLst>
            <pc:docMk/>
            <pc:sldMk cId="65998521" sldId="345"/>
            <ac:spMk id="16" creationId="{14F1907F-DDD5-0604-D1B0-6243008E1388}"/>
          </ac:spMkLst>
        </pc:spChg>
        <pc:picChg chg="add mod">
          <ac:chgData name="Ahmed Taha LAMRANI" userId="c8ab6e03-1520-4ab7-8893-b0adc02db08f" providerId="ADAL" clId="{55AA7E50-9A4B-4463-A44F-7E2486228B26}" dt="2024-05-14T08:26:20.145" v="700" actId="1076"/>
          <ac:picMkLst>
            <pc:docMk/>
            <pc:sldMk cId="65998521" sldId="345"/>
            <ac:picMk id="4" creationId="{12DAE356-8C84-D59D-81A4-17E3922FFA5A}"/>
          </ac:picMkLst>
        </pc:picChg>
        <pc:picChg chg="del">
          <ac:chgData name="Ahmed Taha LAMRANI" userId="c8ab6e03-1520-4ab7-8893-b0adc02db08f" providerId="ADAL" clId="{55AA7E50-9A4B-4463-A44F-7E2486228B26}" dt="2024-05-14T08:25:37.957" v="692" actId="478"/>
          <ac:picMkLst>
            <pc:docMk/>
            <pc:sldMk cId="65998521" sldId="345"/>
            <ac:picMk id="5" creationId="{EA1FB46C-F00F-1128-DE28-F6FB88146C2B}"/>
          </ac:picMkLst>
        </pc:picChg>
        <pc:picChg chg="mod">
          <ac:chgData name="Ahmed Taha LAMRANI" userId="c8ab6e03-1520-4ab7-8893-b0adc02db08f" providerId="ADAL" clId="{55AA7E50-9A4B-4463-A44F-7E2486228B26}" dt="2024-05-14T08:25:02.384" v="691" actId="1076"/>
          <ac:picMkLst>
            <pc:docMk/>
            <pc:sldMk cId="65998521" sldId="345"/>
            <ac:picMk id="8" creationId="{32E5BE4A-6EBE-D3EC-F2AA-F53A7FA153D7}"/>
          </ac:picMkLst>
        </pc:picChg>
      </pc:sldChg>
      <pc:sldChg chg="modSp add del mod">
        <pc:chgData name="Ahmed Taha LAMRANI" userId="c8ab6e03-1520-4ab7-8893-b0adc02db08f" providerId="ADAL" clId="{55AA7E50-9A4B-4463-A44F-7E2486228B26}" dt="2024-05-14T08:18:07.710" v="674" actId="47"/>
        <pc:sldMkLst>
          <pc:docMk/>
          <pc:sldMk cId="3121724698" sldId="345"/>
        </pc:sldMkLst>
        <pc:spChg chg="mod">
          <ac:chgData name="Ahmed Taha LAMRANI" userId="c8ab6e03-1520-4ab7-8893-b0adc02db08f" providerId="ADAL" clId="{55AA7E50-9A4B-4463-A44F-7E2486228B26}" dt="2024-05-14T08:17:39.603" v="673" actId="20577"/>
          <ac:spMkLst>
            <pc:docMk/>
            <pc:sldMk cId="3121724698" sldId="345"/>
            <ac:spMk id="2" creationId="{BE69725E-DB4A-1836-457A-A6B90DD669F0}"/>
          </ac:spMkLst>
        </pc:spChg>
      </pc:sldChg>
      <pc:sldChg chg="addSp delSp mod delAnim">
        <pc:chgData name="Ahmed Taha LAMRANI" userId="c8ab6e03-1520-4ab7-8893-b0adc02db08f" providerId="ADAL" clId="{55AA7E50-9A4B-4463-A44F-7E2486228B26}" dt="2024-05-14T09:12:09.068" v="716" actId="22"/>
        <pc:sldMkLst>
          <pc:docMk/>
          <pc:sldMk cId="75287504" sldId="346"/>
        </pc:sldMkLst>
        <pc:picChg chg="add">
          <ac:chgData name="Ahmed Taha LAMRANI" userId="c8ab6e03-1520-4ab7-8893-b0adc02db08f" providerId="ADAL" clId="{55AA7E50-9A4B-4463-A44F-7E2486228B26}" dt="2024-05-14T09:12:09.068" v="716" actId="22"/>
          <ac:picMkLst>
            <pc:docMk/>
            <pc:sldMk cId="75287504" sldId="346"/>
            <ac:picMk id="3" creationId="{0F25F08A-A3AB-3D29-B005-44F6474439EC}"/>
          </ac:picMkLst>
        </pc:picChg>
        <pc:picChg chg="del">
          <ac:chgData name="Ahmed Taha LAMRANI" userId="c8ab6e03-1520-4ab7-8893-b0adc02db08f" providerId="ADAL" clId="{55AA7E50-9A4B-4463-A44F-7E2486228B26}" dt="2024-05-14T09:12:08.713" v="715" actId="478"/>
          <ac:picMkLst>
            <pc:docMk/>
            <pc:sldMk cId="75287504" sldId="346"/>
            <ac:picMk id="15" creationId="{6F73E4E6-C1B5-E767-C65D-D6C43A8747D9}"/>
          </ac:picMkLst>
        </pc:picChg>
      </pc:sldChg>
      <pc:sldChg chg="add">
        <pc:chgData name="Ahmed Taha LAMRANI" userId="c8ab6e03-1520-4ab7-8893-b0adc02db08f" providerId="ADAL" clId="{55AA7E50-9A4B-4463-A44F-7E2486228B26}" dt="2024-05-14T08:27:58.519" v="703" actId="2890"/>
        <pc:sldMkLst>
          <pc:docMk/>
          <pc:sldMk cId="3538854713" sldId="346"/>
        </pc:sldMkLst>
      </pc:sldChg>
      <pc:sldChg chg="modSp mod ord modNotesTx">
        <pc:chgData name="Ahmed Taha LAMRANI" userId="c8ab6e03-1520-4ab7-8893-b0adc02db08f" providerId="ADAL" clId="{55AA7E50-9A4B-4463-A44F-7E2486228B26}" dt="2024-05-14T12:13:03.302" v="820"/>
        <pc:sldMkLst>
          <pc:docMk/>
          <pc:sldMk cId="3538854713" sldId="347"/>
        </pc:sldMkLst>
        <pc:spChg chg="mod">
          <ac:chgData name="Ahmed Taha LAMRANI" userId="c8ab6e03-1520-4ab7-8893-b0adc02db08f" providerId="ADAL" clId="{55AA7E50-9A4B-4463-A44F-7E2486228B26}" dt="2024-05-14T12:10:06.646" v="768" actId="14100"/>
          <ac:spMkLst>
            <pc:docMk/>
            <pc:sldMk cId="3538854713" sldId="347"/>
            <ac:spMk id="5" creationId="{5F4A27AA-A03B-5402-E491-02A2936D9FF1}"/>
          </ac:spMkLst>
        </pc:spChg>
        <pc:spChg chg="mod">
          <ac:chgData name="Ahmed Taha LAMRANI" userId="c8ab6e03-1520-4ab7-8893-b0adc02db08f" providerId="ADAL" clId="{55AA7E50-9A4B-4463-A44F-7E2486228B26}" dt="2024-05-14T12:12:50.544" v="819" actId="313"/>
          <ac:spMkLst>
            <pc:docMk/>
            <pc:sldMk cId="3538854713" sldId="347"/>
            <ac:spMk id="6" creationId="{34ED40C1-F765-ED7F-0EEA-928F2F638076}"/>
          </ac:spMkLst>
        </pc:spChg>
        <pc:spChg chg="mod">
          <ac:chgData name="Ahmed Taha LAMRANI" userId="c8ab6e03-1520-4ab7-8893-b0adc02db08f" providerId="ADAL" clId="{55AA7E50-9A4B-4463-A44F-7E2486228B26}" dt="2024-05-14T12:08:47.906" v="759" actId="1076"/>
          <ac:spMkLst>
            <pc:docMk/>
            <pc:sldMk cId="3538854713" sldId="347"/>
            <ac:spMk id="12" creationId="{7BCEAA85-BD73-C93B-2A23-B42769314C21}"/>
          </ac:spMkLst>
        </pc:spChg>
        <pc:spChg chg="mod">
          <ac:chgData name="Ahmed Taha LAMRANI" userId="c8ab6e03-1520-4ab7-8893-b0adc02db08f" providerId="ADAL" clId="{55AA7E50-9A4B-4463-A44F-7E2486228B26}" dt="2024-05-14T09:08:56.868" v="713" actId="1076"/>
          <ac:spMkLst>
            <pc:docMk/>
            <pc:sldMk cId="3538854713" sldId="347"/>
            <ac:spMk id="15" creationId="{69B87C24-D109-4A02-14B0-6A4F314FAE2D}"/>
          </ac:spMkLst>
        </pc:spChg>
        <pc:picChg chg="mod">
          <ac:chgData name="Ahmed Taha LAMRANI" userId="c8ab6e03-1520-4ab7-8893-b0adc02db08f" providerId="ADAL" clId="{55AA7E50-9A4B-4463-A44F-7E2486228B26}" dt="2024-05-14T12:10:16.006" v="771" actId="14100"/>
          <ac:picMkLst>
            <pc:docMk/>
            <pc:sldMk cId="3538854713" sldId="347"/>
            <ac:picMk id="4" creationId="{C9AFFCEF-097C-74A7-70B4-B0B2AF275C07}"/>
          </ac:picMkLst>
        </pc:picChg>
        <pc:picChg chg="mod">
          <ac:chgData name="Ahmed Taha LAMRANI" userId="c8ab6e03-1520-4ab7-8893-b0adc02db08f" providerId="ADAL" clId="{55AA7E50-9A4B-4463-A44F-7E2486228B26}" dt="2024-05-14T12:09:57.507" v="765" actId="1076"/>
          <ac:picMkLst>
            <pc:docMk/>
            <pc:sldMk cId="3538854713" sldId="347"/>
            <ac:picMk id="8" creationId="{32E5BE4A-6EBE-D3EC-F2AA-F53A7FA153D7}"/>
          </ac:picMkLst>
        </pc:picChg>
      </pc:sldChg>
      <pc:sldChg chg="addSp modSp del mod">
        <pc:chgData name="Ahmed Taha LAMRANI" userId="c8ab6e03-1520-4ab7-8893-b0adc02db08f" providerId="ADAL" clId="{55AA7E50-9A4B-4463-A44F-7E2486228B26}" dt="2024-05-14T09:51:33.350" v="752" actId="47"/>
        <pc:sldMkLst>
          <pc:docMk/>
          <pc:sldMk cId="1198837206" sldId="349"/>
        </pc:sldMkLst>
        <pc:spChg chg="add mod">
          <ac:chgData name="Ahmed Taha LAMRANI" userId="c8ab6e03-1520-4ab7-8893-b0adc02db08f" providerId="ADAL" clId="{55AA7E50-9A4B-4463-A44F-7E2486228B26}" dt="2024-05-14T09:51:17.526" v="750" actId="20577"/>
          <ac:spMkLst>
            <pc:docMk/>
            <pc:sldMk cId="1198837206" sldId="349"/>
            <ac:spMk id="7" creationId="{0A3C0097-326E-A0BC-F4DA-DDD0980A6CE4}"/>
          </ac:spMkLst>
        </pc:spChg>
        <pc:picChg chg="add mod">
          <ac:chgData name="Ahmed Taha LAMRANI" userId="c8ab6e03-1520-4ab7-8893-b0adc02db08f" providerId="ADAL" clId="{55AA7E50-9A4B-4463-A44F-7E2486228B26}" dt="2024-05-14T09:50:40.056" v="723" actId="1076"/>
          <ac:picMkLst>
            <pc:docMk/>
            <pc:sldMk cId="1198837206" sldId="349"/>
            <ac:picMk id="4" creationId="{0080CAF6-F18E-5156-67A4-BE84C13949B3}"/>
          </ac:picMkLst>
        </pc:picChg>
        <pc:picChg chg="add mod">
          <ac:chgData name="Ahmed Taha LAMRANI" userId="c8ab6e03-1520-4ab7-8893-b0adc02db08f" providerId="ADAL" clId="{55AA7E50-9A4B-4463-A44F-7E2486228B26}" dt="2024-05-14T09:50:45.795" v="725" actId="1076"/>
          <ac:picMkLst>
            <pc:docMk/>
            <pc:sldMk cId="1198837206" sldId="349"/>
            <ac:picMk id="6" creationId="{F4F9FFCA-C7F1-CAAF-9B66-B5D921A90F42}"/>
          </ac:picMkLst>
        </pc:picChg>
      </pc:sldChg>
      <pc:sldChg chg="add">
        <pc:chgData name="Ahmed Taha LAMRANI" userId="c8ab6e03-1520-4ab7-8893-b0adc02db08f" providerId="ADAL" clId="{55AA7E50-9A4B-4463-A44F-7E2486228B26}" dt="2024-05-14T09:51:31.228" v="751" actId="2890"/>
        <pc:sldMkLst>
          <pc:docMk/>
          <pc:sldMk cId="3909536995" sldId="353"/>
        </pc:sldMkLst>
      </pc:sldChg>
      <pc:sldChg chg="add del">
        <pc:chgData name="Ahmed Taha LAMRANI" userId="c8ab6e03-1520-4ab7-8893-b0adc02db08f" providerId="ADAL" clId="{55AA7E50-9A4B-4463-A44F-7E2486228B26}" dt="2024-05-14T09:53:27.446" v="754" actId="47"/>
        <pc:sldMkLst>
          <pc:docMk/>
          <pc:sldMk cId="3327541628" sldId="355"/>
        </pc:sldMkLst>
      </pc:sldChg>
      <pc:sldChg chg="ord">
        <pc:chgData name="Ahmed Taha LAMRANI" userId="c8ab6e03-1520-4ab7-8893-b0adc02db08f" providerId="ADAL" clId="{55AA7E50-9A4B-4463-A44F-7E2486228B26}" dt="2024-05-14T13:47:15.982" v="825"/>
        <pc:sldMkLst>
          <pc:docMk/>
          <pc:sldMk cId="447635672" sldId="361"/>
        </pc:sldMkLst>
      </pc:sldChg>
    </pc:docChg>
  </pc:docChgLst>
  <pc:docChgLst>
    <pc:chgData name="Mohamed BOUHMID" userId="ba645c2d-50b1-4fc3-8606-71af71344021" providerId="ADAL" clId="{879F52AD-1AA5-40A7-AD40-7E8ADE2A66CE}"/>
    <pc:docChg chg="undo redo custSel addSld delSld modSld sldOrd addMainMaster">
      <pc:chgData name="Mohamed BOUHMID" userId="ba645c2d-50b1-4fc3-8606-71af71344021" providerId="ADAL" clId="{879F52AD-1AA5-40A7-AD40-7E8ADE2A66CE}" dt="2024-05-14T13:58:21.101" v="2837" actId="1037"/>
      <pc:docMkLst>
        <pc:docMk/>
      </pc:docMkLst>
      <pc:sldChg chg="addSp delSp modSp mod modNotesTx">
        <pc:chgData name="Mohamed BOUHMID" userId="ba645c2d-50b1-4fc3-8606-71af71344021" providerId="ADAL" clId="{879F52AD-1AA5-40A7-AD40-7E8ADE2A66CE}" dt="2024-05-14T13:58:21.101" v="2837" actId="1037"/>
        <pc:sldMkLst>
          <pc:docMk/>
          <pc:sldMk cId="0" sldId="256"/>
        </pc:sldMkLst>
        <pc:spChg chg="add del">
          <ac:chgData name="Mohamed BOUHMID" userId="ba645c2d-50b1-4fc3-8606-71af71344021" providerId="ADAL" clId="{879F52AD-1AA5-40A7-AD40-7E8ADE2A66CE}" dt="2024-05-14T13:48:17.651" v="2683" actId="21"/>
          <ac:spMkLst>
            <pc:docMk/>
            <pc:sldMk cId="0" sldId="256"/>
            <ac:spMk id="6" creationId="{00000000-0000-0000-0000-000000000000}"/>
          </ac:spMkLst>
        </pc:spChg>
        <pc:spChg chg="mod">
          <ac:chgData name="Mohamed BOUHMID" userId="ba645c2d-50b1-4fc3-8606-71af71344021" providerId="ADAL" clId="{879F52AD-1AA5-40A7-AD40-7E8ADE2A66CE}" dt="2024-05-14T13:57:59.182" v="2742" actId="1038"/>
          <ac:spMkLst>
            <pc:docMk/>
            <pc:sldMk cId="0" sldId="256"/>
            <ac:spMk id="8" creationId="{00000000-0000-0000-0000-000000000000}"/>
          </ac:spMkLst>
        </pc:spChg>
        <pc:spChg chg="add mod">
          <ac:chgData name="Mohamed BOUHMID" userId="ba645c2d-50b1-4fc3-8606-71af71344021" providerId="ADAL" clId="{879F52AD-1AA5-40A7-AD40-7E8ADE2A66CE}" dt="2024-05-14T13:57:09.338" v="2698" actId="767"/>
          <ac:spMkLst>
            <pc:docMk/>
            <pc:sldMk cId="0" sldId="256"/>
            <ac:spMk id="10" creationId="{7727A622-AD52-4E2C-A85D-B5DC114F3059}"/>
          </ac:spMkLst>
        </pc:spChg>
        <pc:spChg chg="add mod">
          <ac:chgData name="Mohamed BOUHMID" userId="ba645c2d-50b1-4fc3-8606-71af71344021" providerId="ADAL" clId="{879F52AD-1AA5-40A7-AD40-7E8ADE2A66CE}" dt="2024-05-14T13:58:21.101" v="2837" actId="1037"/>
          <ac:spMkLst>
            <pc:docMk/>
            <pc:sldMk cId="0" sldId="256"/>
            <ac:spMk id="11" creationId="{F5FF5C84-77CF-DE78-4EC0-6D336F51B3CB}"/>
          </ac:spMkLst>
        </pc:spChg>
      </pc:sldChg>
      <pc:sldChg chg="addSp delSp modSp mod modNotesTx">
        <pc:chgData name="Mohamed BOUHMID" userId="ba645c2d-50b1-4fc3-8606-71af71344021" providerId="ADAL" clId="{879F52AD-1AA5-40A7-AD40-7E8ADE2A66CE}" dt="2024-05-14T13:41:22.063" v="2679" actId="20577"/>
        <pc:sldMkLst>
          <pc:docMk/>
          <pc:sldMk cId="0" sldId="257"/>
        </pc:sldMkLst>
        <pc:spChg chg="mod">
          <ac:chgData name="Mohamed BOUHMID" userId="ba645c2d-50b1-4fc3-8606-71af71344021" providerId="ADAL" clId="{879F52AD-1AA5-40A7-AD40-7E8ADE2A66CE}" dt="2024-05-14T12:56:41.102" v="2630" actId="1076"/>
          <ac:spMkLst>
            <pc:docMk/>
            <pc:sldMk cId="0" sldId="257"/>
            <ac:spMk id="9" creationId="{00000000-0000-0000-0000-000000000000}"/>
          </ac:spMkLst>
        </pc:spChg>
        <pc:spChg chg="mod">
          <ac:chgData name="Mohamed BOUHMID" userId="ba645c2d-50b1-4fc3-8606-71af71344021" providerId="ADAL" clId="{879F52AD-1AA5-40A7-AD40-7E8ADE2A66CE}" dt="2024-05-14T12:55:28.770" v="2626" actId="255"/>
          <ac:spMkLst>
            <pc:docMk/>
            <pc:sldMk cId="0" sldId="257"/>
            <ac:spMk id="11" creationId="{00000000-0000-0000-0000-000000000000}"/>
          </ac:spMkLst>
        </pc:spChg>
        <pc:spChg chg="del topLvl">
          <ac:chgData name="Mohamed BOUHMID" userId="ba645c2d-50b1-4fc3-8606-71af71344021" providerId="ADAL" clId="{879F52AD-1AA5-40A7-AD40-7E8ADE2A66CE}" dt="2024-05-14T12:50:44.224" v="2609" actId="478"/>
          <ac:spMkLst>
            <pc:docMk/>
            <pc:sldMk cId="0" sldId="257"/>
            <ac:spMk id="13" creationId="{00000000-0000-0000-0000-000000000000}"/>
          </ac:spMkLst>
        </pc:spChg>
        <pc:spChg chg="del mod topLvl">
          <ac:chgData name="Mohamed BOUHMID" userId="ba645c2d-50b1-4fc3-8606-71af71344021" providerId="ADAL" clId="{879F52AD-1AA5-40A7-AD40-7E8ADE2A66CE}" dt="2024-05-14T12:50:41.668" v="2608" actId="478"/>
          <ac:spMkLst>
            <pc:docMk/>
            <pc:sldMk cId="0" sldId="257"/>
            <ac:spMk id="14" creationId="{00000000-0000-0000-0000-000000000000}"/>
          </ac:spMkLst>
        </pc:spChg>
        <pc:spChg chg="mod">
          <ac:chgData name="Mohamed BOUHMID" userId="ba645c2d-50b1-4fc3-8606-71af71344021" providerId="ADAL" clId="{879F52AD-1AA5-40A7-AD40-7E8ADE2A66CE}" dt="2024-05-14T12:55:58.235" v="2628" actId="790"/>
          <ac:spMkLst>
            <pc:docMk/>
            <pc:sldMk cId="0" sldId="257"/>
            <ac:spMk id="15" creationId="{00000000-0000-0000-0000-000000000000}"/>
          </ac:spMkLst>
        </pc:spChg>
        <pc:spChg chg="del">
          <ac:chgData name="Mohamed BOUHMID" userId="ba645c2d-50b1-4fc3-8606-71af71344021" providerId="ADAL" clId="{879F52AD-1AA5-40A7-AD40-7E8ADE2A66CE}" dt="2024-05-14T10:48:42.733" v="2258" actId="478"/>
          <ac:spMkLst>
            <pc:docMk/>
            <pc:sldMk cId="0" sldId="257"/>
            <ac:spMk id="16" creationId="{F852601D-19D4-2D63-68C2-8DED8BDC6104}"/>
          </ac:spMkLst>
        </pc:spChg>
        <pc:grpChg chg="del">
          <ac:chgData name="Mohamed BOUHMID" userId="ba645c2d-50b1-4fc3-8606-71af71344021" providerId="ADAL" clId="{879F52AD-1AA5-40A7-AD40-7E8ADE2A66CE}" dt="2024-05-14T12:50:41.668" v="2608" actId="478"/>
          <ac:grpSpMkLst>
            <pc:docMk/>
            <pc:sldMk cId="0" sldId="257"/>
            <ac:grpSpMk id="12" creationId="{00000000-0000-0000-0000-000000000000}"/>
          </ac:grpSpMkLst>
        </pc:grpChg>
        <pc:picChg chg="add mod">
          <ac:chgData name="Mohamed BOUHMID" userId="ba645c2d-50b1-4fc3-8606-71af71344021" providerId="ADAL" clId="{879F52AD-1AA5-40A7-AD40-7E8ADE2A66CE}" dt="2024-05-14T12:53:55.255" v="2620" actId="1076"/>
          <ac:picMkLst>
            <pc:docMk/>
            <pc:sldMk cId="0" sldId="257"/>
            <ac:picMk id="18" creationId="{67CF647F-15CA-E5FD-D60A-1243861076AA}"/>
          </ac:picMkLst>
        </pc:picChg>
      </pc:sldChg>
      <pc:sldChg chg="addSp delSp modSp mod">
        <pc:chgData name="Mohamed BOUHMID" userId="ba645c2d-50b1-4fc3-8606-71af71344021" providerId="ADAL" clId="{879F52AD-1AA5-40A7-AD40-7E8ADE2A66CE}" dt="2024-05-14T13:49:56.417" v="2696" actId="1037"/>
        <pc:sldMkLst>
          <pc:docMk/>
          <pc:sldMk cId="0" sldId="258"/>
        </pc:sldMkLst>
        <pc:spChg chg="mod">
          <ac:chgData name="Mohamed BOUHMID" userId="ba645c2d-50b1-4fc3-8606-71af71344021" providerId="ADAL" clId="{879F52AD-1AA5-40A7-AD40-7E8ADE2A66CE}" dt="2024-05-13T07:03:28.182" v="49" actId="1076"/>
          <ac:spMkLst>
            <pc:docMk/>
            <pc:sldMk cId="0" sldId="258"/>
            <ac:spMk id="3" creationId="{00000000-0000-0000-0000-000000000000}"/>
          </ac:spMkLst>
        </pc:spChg>
        <pc:spChg chg="mod">
          <ac:chgData name="Mohamed BOUHMID" userId="ba645c2d-50b1-4fc3-8606-71af71344021" providerId="ADAL" clId="{879F52AD-1AA5-40A7-AD40-7E8ADE2A66CE}" dt="2024-05-13T07:06:30.811" v="86" actId="1076"/>
          <ac:spMkLst>
            <pc:docMk/>
            <pc:sldMk cId="0" sldId="258"/>
            <ac:spMk id="4" creationId="{00000000-0000-0000-0000-000000000000}"/>
          </ac:spMkLst>
        </pc:spChg>
        <pc:spChg chg="mod">
          <ac:chgData name="Mohamed BOUHMID" userId="ba645c2d-50b1-4fc3-8606-71af71344021" providerId="ADAL" clId="{879F52AD-1AA5-40A7-AD40-7E8ADE2A66CE}" dt="2024-05-13T07:06:30.811" v="86" actId="1076"/>
          <ac:spMkLst>
            <pc:docMk/>
            <pc:sldMk cId="0" sldId="258"/>
            <ac:spMk id="5" creationId="{00000000-0000-0000-0000-000000000000}"/>
          </ac:spMkLst>
        </pc:spChg>
        <pc:spChg chg="mod">
          <ac:chgData name="Mohamed BOUHMID" userId="ba645c2d-50b1-4fc3-8606-71af71344021" providerId="ADAL" clId="{879F52AD-1AA5-40A7-AD40-7E8ADE2A66CE}" dt="2024-05-14T13:49:56.417" v="2696" actId="1037"/>
          <ac:spMkLst>
            <pc:docMk/>
            <pc:sldMk cId="0" sldId="258"/>
            <ac:spMk id="6" creationId="{00000000-0000-0000-0000-000000000000}"/>
          </ac:spMkLst>
        </pc:spChg>
        <pc:spChg chg="mod">
          <ac:chgData name="Mohamed BOUHMID" userId="ba645c2d-50b1-4fc3-8606-71af71344021" providerId="ADAL" clId="{879F52AD-1AA5-40A7-AD40-7E8ADE2A66CE}" dt="2024-05-14T12:19:46.455" v="2406" actId="1076"/>
          <ac:spMkLst>
            <pc:docMk/>
            <pc:sldMk cId="0" sldId="258"/>
            <ac:spMk id="7" creationId="{00000000-0000-0000-0000-000000000000}"/>
          </ac:spMkLst>
        </pc:spChg>
        <pc:spChg chg="mod">
          <ac:chgData name="Mohamed BOUHMID" userId="ba645c2d-50b1-4fc3-8606-71af71344021" providerId="ADAL" clId="{879F52AD-1AA5-40A7-AD40-7E8ADE2A66CE}" dt="2024-05-13T07:06:30.811" v="86" actId="1076"/>
          <ac:spMkLst>
            <pc:docMk/>
            <pc:sldMk cId="0" sldId="258"/>
            <ac:spMk id="8" creationId="{00000000-0000-0000-0000-000000000000}"/>
          </ac:spMkLst>
        </pc:spChg>
        <pc:spChg chg="mod">
          <ac:chgData name="Mohamed BOUHMID" userId="ba645c2d-50b1-4fc3-8606-71af71344021" providerId="ADAL" clId="{879F52AD-1AA5-40A7-AD40-7E8ADE2A66CE}" dt="2024-05-14T12:19:51.919" v="2408" actId="1076"/>
          <ac:spMkLst>
            <pc:docMk/>
            <pc:sldMk cId="0" sldId="258"/>
            <ac:spMk id="9" creationId="{00000000-0000-0000-0000-000000000000}"/>
          </ac:spMkLst>
        </pc:spChg>
        <pc:spChg chg="mod">
          <ac:chgData name="Mohamed BOUHMID" userId="ba645c2d-50b1-4fc3-8606-71af71344021" providerId="ADAL" clId="{879F52AD-1AA5-40A7-AD40-7E8ADE2A66CE}" dt="2024-05-13T07:06:30.811" v="86" actId="1076"/>
          <ac:spMkLst>
            <pc:docMk/>
            <pc:sldMk cId="0" sldId="258"/>
            <ac:spMk id="10" creationId="{00000000-0000-0000-0000-000000000000}"/>
          </ac:spMkLst>
        </pc:spChg>
        <pc:spChg chg="mod">
          <ac:chgData name="Mohamed BOUHMID" userId="ba645c2d-50b1-4fc3-8606-71af71344021" providerId="ADAL" clId="{879F52AD-1AA5-40A7-AD40-7E8ADE2A66CE}" dt="2024-05-13T07:06:30.811" v="86" actId="1076"/>
          <ac:spMkLst>
            <pc:docMk/>
            <pc:sldMk cId="0" sldId="258"/>
            <ac:spMk id="11" creationId="{00000000-0000-0000-0000-000000000000}"/>
          </ac:spMkLst>
        </pc:spChg>
        <pc:spChg chg="add del">
          <ac:chgData name="Mohamed BOUHMID" userId="ba645c2d-50b1-4fc3-8606-71af71344021" providerId="ADAL" clId="{879F52AD-1AA5-40A7-AD40-7E8ADE2A66CE}" dt="2024-05-13T07:01:03.118" v="16" actId="478"/>
          <ac:spMkLst>
            <pc:docMk/>
            <pc:sldMk cId="0" sldId="258"/>
            <ac:spMk id="12" creationId="{00000000-0000-0000-0000-000000000000}"/>
          </ac:spMkLst>
        </pc:spChg>
        <pc:spChg chg="del">
          <ac:chgData name="Mohamed BOUHMID" userId="ba645c2d-50b1-4fc3-8606-71af71344021" providerId="ADAL" clId="{879F52AD-1AA5-40A7-AD40-7E8ADE2A66CE}" dt="2024-05-13T07:01:51.578" v="23" actId="478"/>
          <ac:spMkLst>
            <pc:docMk/>
            <pc:sldMk cId="0" sldId="258"/>
            <ac:spMk id="13" creationId="{00000000-0000-0000-0000-000000000000}"/>
          </ac:spMkLst>
        </pc:spChg>
        <pc:spChg chg="del">
          <ac:chgData name="Mohamed BOUHMID" userId="ba645c2d-50b1-4fc3-8606-71af71344021" providerId="ADAL" clId="{879F52AD-1AA5-40A7-AD40-7E8ADE2A66CE}" dt="2024-05-13T07:02:09.379" v="27" actId="478"/>
          <ac:spMkLst>
            <pc:docMk/>
            <pc:sldMk cId="0" sldId="258"/>
            <ac:spMk id="14" creationId="{00000000-0000-0000-0000-000000000000}"/>
          </ac:spMkLst>
        </pc:spChg>
        <pc:spChg chg="add mod">
          <ac:chgData name="Mohamed BOUHMID" userId="ba645c2d-50b1-4fc3-8606-71af71344021" providerId="ADAL" clId="{879F52AD-1AA5-40A7-AD40-7E8ADE2A66CE}" dt="2024-05-13T07:01:22.068" v="18"/>
          <ac:spMkLst>
            <pc:docMk/>
            <pc:sldMk cId="0" sldId="258"/>
            <ac:spMk id="16" creationId="{0978D3B1-5495-2A7D-D43D-26A2AFBA4D06}"/>
          </ac:spMkLst>
        </pc:spChg>
        <pc:spChg chg="add mod">
          <ac:chgData name="Mohamed BOUHMID" userId="ba645c2d-50b1-4fc3-8606-71af71344021" providerId="ADAL" clId="{879F52AD-1AA5-40A7-AD40-7E8ADE2A66CE}" dt="2024-05-13T07:01:27.856" v="19"/>
          <ac:spMkLst>
            <pc:docMk/>
            <pc:sldMk cId="0" sldId="258"/>
            <ac:spMk id="17" creationId="{DF88D4BC-DF5F-5D1D-8C93-CC65E8A0D6BB}"/>
          </ac:spMkLst>
        </pc:spChg>
        <pc:spChg chg="add mod">
          <ac:chgData name="Mohamed BOUHMID" userId="ba645c2d-50b1-4fc3-8606-71af71344021" providerId="ADAL" clId="{879F52AD-1AA5-40A7-AD40-7E8ADE2A66CE}" dt="2024-05-13T07:06:30.811" v="86" actId="1076"/>
          <ac:spMkLst>
            <pc:docMk/>
            <pc:sldMk cId="0" sldId="258"/>
            <ac:spMk id="18" creationId="{5AE25432-F96E-584E-2811-BA60957CB8DA}"/>
          </ac:spMkLst>
        </pc:spChg>
        <pc:spChg chg="add mod">
          <ac:chgData name="Mohamed BOUHMID" userId="ba645c2d-50b1-4fc3-8606-71af71344021" providerId="ADAL" clId="{879F52AD-1AA5-40A7-AD40-7E8ADE2A66CE}" dt="2024-05-13T07:06:30.811" v="86" actId="1076"/>
          <ac:spMkLst>
            <pc:docMk/>
            <pc:sldMk cId="0" sldId="258"/>
            <ac:spMk id="19" creationId="{BBF8A501-683E-965F-D4C7-62CA73F40BBA}"/>
          </ac:spMkLst>
        </pc:spChg>
      </pc:sldChg>
      <pc:sldChg chg="del">
        <pc:chgData name="Mohamed BOUHMID" userId="ba645c2d-50b1-4fc3-8606-71af71344021" providerId="ADAL" clId="{879F52AD-1AA5-40A7-AD40-7E8ADE2A66CE}" dt="2024-05-13T07:26:15.859" v="133" actId="47"/>
        <pc:sldMkLst>
          <pc:docMk/>
          <pc:sldMk cId="0" sldId="259"/>
        </pc:sldMkLst>
      </pc:sldChg>
      <pc:sldChg chg="del">
        <pc:chgData name="Mohamed BOUHMID" userId="ba645c2d-50b1-4fc3-8606-71af71344021" providerId="ADAL" clId="{879F52AD-1AA5-40A7-AD40-7E8ADE2A66CE}" dt="2024-05-14T12:19:06.212" v="2391" actId="47"/>
        <pc:sldMkLst>
          <pc:docMk/>
          <pc:sldMk cId="0" sldId="260"/>
        </pc:sldMkLst>
      </pc:sldChg>
      <pc:sldChg chg="del">
        <pc:chgData name="Mohamed BOUHMID" userId="ba645c2d-50b1-4fc3-8606-71af71344021" providerId="ADAL" clId="{879F52AD-1AA5-40A7-AD40-7E8ADE2A66CE}" dt="2024-05-14T12:19:07.496" v="2392" actId="47"/>
        <pc:sldMkLst>
          <pc:docMk/>
          <pc:sldMk cId="0" sldId="261"/>
        </pc:sldMkLst>
      </pc:sldChg>
      <pc:sldChg chg="del">
        <pc:chgData name="Mohamed BOUHMID" userId="ba645c2d-50b1-4fc3-8606-71af71344021" providerId="ADAL" clId="{879F52AD-1AA5-40A7-AD40-7E8ADE2A66CE}" dt="2024-05-14T12:19:25.565" v="2403" actId="47"/>
        <pc:sldMkLst>
          <pc:docMk/>
          <pc:sldMk cId="0" sldId="262"/>
        </pc:sldMkLst>
      </pc:sldChg>
      <pc:sldChg chg="delSp modSp mod ord">
        <pc:chgData name="Mohamed BOUHMID" userId="ba645c2d-50b1-4fc3-8606-71af71344021" providerId="ADAL" clId="{879F52AD-1AA5-40A7-AD40-7E8ADE2A66CE}" dt="2024-05-14T12:39:33.256" v="2534" actId="20577"/>
        <pc:sldMkLst>
          <pc:docMk/>
          <pc:sldMk cId="0" sldId="263"/>
        </pc:sldMkLst>
        <pc:spChg chg="mod">
          <ac:chgData name="Mohamed BOUHMID" userId="ba645c2d-50b1-4fc3-8606-71af71344021" providerId="ADAL" clId="{879F52AD-1AA5-40A7-AD40-7E8ADE2A66CE}" dt="2024-05-14T09:35:32.854" v="1888" actId="20577"/>
          <ac:spMkLst>
            <pc:docMk/>
            <pc:sldMk cId="0" sldId="263"/>
            <ac:spMk id="5" creationId="{00000000-0000-0000-0000-000000000000}"/>
          </ac:spMkLst>
        </pc:spChg>
        <pc:spChg chg="del">
          <ac:chgData name="Mohamed BOUHMID" userId="ba645c2d-50b1-4fc3-8606-71af71344021" providerId="ADAL" clId="{879F52AD-1AA5-40A7-AD40-7E8ADE2A66CE}" dt="2024-05-13T07:10:16.739" v="90" actId="478"/>
          <ac:spMkLst>
            <pc:docMk/>
            <pc:sldMk cId="0" sldId="263"/>
            <ac:spMk id="8" creationId="{00000000-0000-0000-0000-000000000000}"/>
          </ac:spMkLst>
        </pc:spChg>
        <pc:spChg chg="mod">
          <ac:chgData name="Mohamed BOUHMID" userId="ba645c2d-50b1-4fc3-8606-71af71344021" providerId="ADAL" clId="{879F52AD-1AA5-40A7-AD40-7E8ADE2A66CE}" dt="2024-05-14T12:39:33.256" v="2534" actId="20577"/>
          <ac:spMkLst>
            <pc:docMk/>
            <pc:sldMk cId="0" sldId="263"/>
            <ac:spMk id="10" creationId="{00000000-0000-0000-0000-000000000000}"/>
          </ac:spMkLst>
        </pc:spChg>
      </pc:sldChg>
      <pc:sldChg chg="del">
        <pc:chgData name="Mohamed BOUHMID" userId="ba645c2d-50b1-4fc3-8606-71af71344021" providerId="ADAL" clId="{879F52AD-1AA5-40A7-AD40-7E8ADE2A66CE}" dt="2024-05-14T12:19:24.604" v="2402" actId="47"/>
        <pc:sldMkLst>
          <pc:docMk/>
          <pc:sldMk cId="0" sldId="264"/>
        </pc:sldMkLst>
      </pc:sldChg>
      <pc:sldChg chg="del">
        <pc:chgData name="Mohamed BOUHMID" userId="ba645c2d-50b1-4fc3-8606-71af71344021" providerId="ADAL" clId="{879F52AD-1AA5-40A7-AD40-7E8ADE2A66CE}" dt="2024-05-14T12:19:23.587" v="2401" actId="47"/>
        <pc:sldMkLst>
          <pc:docMk/>
          <pc:sldMk cId="0" sldId="266"/>
        </pc:sldMkLst>
      </pc:sldChg>
      <pc:sldChg chg="del">
        <pc:chgData name="Mohamed BOUHMID" userId="ba645c2d-50b1-4fc3-8606-71af71344021" providerId="ADAL" clId="{879F52AD-1AA5-40A7-AD40-7E8ADE2A66CE}" dt="2024-05-14T12:19:20.971" v="2400" actId="47"/>
        <pc:sldMkLst>
          <pc:docMk/>
          <pc:sldMk cId="0" sldId="267"/>
        </pc:sldMkLst>
      </pc:sldChg>
      <pc:sldChg chg="modSp del mod">
        <pc:chgData name="Mohamed BOUHMID" userId="ba645c2d-50b1-4fc3-8606-71af71344021" providerId="ADAL" clId="{879F52AD-1AA5-40A7-AD40-7E8ADE2A66CE}" dt="2024-05-14T12:19:19.317" v="2399" actId="47"/>
        <pc:sldMkLst>
          <pc:docMk/>
          <pc:sldMk cId="0" sldId="270"/>
        </pc:sldMkLst>
        <pc:spChg chg="mod">
          <ac:chgData name="Mohamed BOUHMID" userId="ba645c2d-50b1-4fc3-8606-71af71344021" providerId="ADAL" clId="{879F52AD-1AA5-40A7-AD40-7E8ADE2A66CE}" dt="2024-05-14T10:57:57.663" v="2288" actId="1076"/>
          <ac:spMkLst>
            <pc:docMk/>
            <pc:sldMk cId="0" sldId="270"/>
            <ac:spMk id="3" creationId="{00000000-0000-0000-0000-000000000000}"/>
          </ac:spMkLst>
        </pc:spChg>
        <pc:spChg chg="mod">
          <ac:chgData name="Mohamed BOUHMID" userId="ba645c2d-50b1-4fc3-8606-71af71344021" providerId="ADAL" clId="{879F52AD-1AA5-40A7-AD40-7E8ADE2A66CE}" dt="2024-05-14T10:57:49.606" v="2287" actId="1076"/>
          <ac:spMkLst>
            <pc:docMk/>
            <pc:sldMk cId="0" sldId="270"/>
            <ac:spMk id="8" creationId="{00000000-0000-0000-0000-000000000000}"/>
          </ac:spMkLst>
        </pc:spChg>
      </pc:sldChg>
      <pc:sldChg chg="modSp del mod">
        <pc:chgData name="Mohamed BOUHMID" userId="ba645c2d-50b1-4fc3-8606-71af71344021" providerId="ADAL" clId="{879F52AD-1AA5-40A7-AD40-7E8ADE2A66CE}" dt="2024-05-14T12:19:12.631" v="2395" actId="47"/>
        <pc:sldMkLst>
          <pc:docMk/>
          <pc:sldMk cId="0" sldId="271"/>
        </pc:sldMkLst>
        <pc:picChg chg="mod">
          <ac:chgData name="Mohamed BOUHMID" userId="ba645c2d-50b1-4fc3-8606-71af71344021" providerId="ADAL" clId="{879F52AD-1AA5-40A7-AD40-7E8ADE2A66CE}" dt="2024-05-14T10:57:45.398" v="2286" actId="1076"/>
          <ac:picMkLst>
            <pc:docMk/>
            <pc:sldMk cId="0" sldId="271"/>
            <ac:picMk id="36" creationId="{00000000-0000-0000-0000-000000000000}"/>
          </ac:picMkLst>
        </pc:picChg>
      </pc:sldChg>
      <pc:sldChg chg="add del">
        <pc:chgData name="Mohamed BOUHMID" userId="ba645c2d-50b1-4fc3-8606-71af71344021" providerId="ADAL" clId="{879F52AD-1AA5-40A7-AD40-7E8ADE2A66CE}" dt="2024-05-14T12:19:15.635" v="2397" actId="47"/>
        <pc:sldMkLst>
          <pc:docMk/>
          <pc:sldMk cId="0" sldId="272"/>
        </pc:sldMkLst>
      </pc:sldChg>
      <pc:sldChg chg="del">
        <pc:chgData name="Mohamed BOUHMID" userId="ba645c2d-50b1-4fc3-8606-71af71344021" providerId="ADAL" clId="{879F52AD-1AA5-40A7-AD40-7E8ADE2A66CE}" dt="2024-05-14T12:19:18.285" v="2398" actId="47"/>
        <pc:sldMkLst>
          <pc:docMk/>
          <pc:sldMk cId="0" sldId="273"/>
        </pc:sldMkLst>
      </pc:sldChg>
      <pc:sldChg chg="del">
        <pc:chgData name="Mohamed BOUHMID" userId="ba645c2d-50b1-4fc3-8606-71af71344021" providerId="ADAL" clId="{879F52AD-1AA5-40A7-AD40-7E8ADE2A66CE}" dt="2024-05-14T12:19:10.848" v="2393" actId="47"/>
        <pc:sldMkLst>
          <pc:docMk/>
          <pc:sldMk cId="0" sldId="274"/>
        </pc:sldMkLst>
      </pc:sldChg>
      <pc:sldChg chg="del">
        <pc:chgData name="Mohamed BOUHMID" userId="ba645c2d-50b1-4fc3-8606-71af71344021" providerId="ADAL" clId="{879F52AD-1AA5-40A7-AD40-7E8ADE2A66CE}" dt="2024-05-14T12:19:11.244" v="2394" actId="47"/>
        <pc:sldMkLst>
          <pc:docMk/>
          <pc:sldMk cId="0" sldId="275"/>
        </pc:sldMkLst>
      </pc:sldChg>
      <pc:sldChg chg="addSp delSp modSp mod ord">
        <pc:chgData name="Mohamed BOUHMID" userId="ba645c2d-50b1-4fc3-8606-71af71344021" providerId="ADAL" clId="{879F52AD-1AA5-40A7-AD40-7E8ADE2A66CE}" dt="2024-05-14T13:49:04.914" v="2694" actId="478"/>
        <pc:sldMkLst>
          <pc:docMk/>
          <pc:sldMk cId="0" sldId="276"/>
        </pc:sldMkLst>
        <pc:spChg chg="mod">
          <ac:chgData name="Mohamed BOUHMID" userId="ba645c2d-50b1-4fc3-8606-71af71344021" providerId="ADAL" clId="{879F52AD-1AA5-40A7-AD40-7E8ADE2A66CE}" dt="2024-05-14T12:40:37.411" v="2594" actId="20577"/>
          <ac:spMkLst>
            <pc:docMk/>
            <pc:sldMk cId="0" sldId="276"/>
            <ac:spMk id="7" creationId="{00000000-0000-0000-0000-000000000000}"/>
          </ac:spMkLst>
        </pc:spChg>
        <pc:spChg chg="del mod">
          <ac:chgData name="Mohamed BOUHMID" userId="ba645c2d-50b1-4fc3-8606-71af71344021" providerId="ADAL" clId="{879F52AD-1AA5-40A7-AD40-7E8ADE2A66CE}" dt="2024-05-14T12:40:45.914" v="2596" actId="478"/>
          <ac:spMkLst>
            <pc:docMk/>
            <pc:sldMk cId="0" sldId="276"/>
            <ac:spMk id="8" creationId="{00000000-0000-0000-0000-000000000000}"/>
          </ac:spMkLst>
        </pc:spChg>
        <pc:spChg chg="del mod">
          <ac:chgData name="Mohamed BOUHMID" userId="ba645c2d-50b1-4fc3-8606-71af71344021" providerId="ADAL" clId="{879F52AD-1AA5-40A7-AD40-7E8ADE2A66CE}" dt="2024-05-14T10:58:26.434" v="2292" actId="478"/>
          <ac:spMkLst>
            <pc:docMk/>
            <pc:sldMk cId="0" sldId="276"/>
            <ac:spMk id="9" creationId="{00000000-0000-0000-0000-000000000000}"/>
          </ac:spMkLst>
        </pc:spChg>
        <pc:spChg chg="add del mod">
          <ac:chgData name="Mohamed BOUHMID" userId="ba645c2d-50b1-4fc3-8606-71af71344021" providerId="ADAL" clId="{879F52AD-1AA5-40A7-AD40-7E8ADE2A66CE}" dt="2024-05-14T13:49:04.914" v="2694" actId="478"/>
          <ac:spMkLst>
            <pc:docMk/>
            <pc:sldMk cId="0" sldId="276"/>
            <ac:spMk id="12" creationId="{96A225AC-75F2-7C36-37FF-4D86C4A6413D}"/>
          </ac:spMkLst>
        </pc:spChg>
      </pc:sldChg>
      <pc:sldChg chg="addSp delSp modSp add del mod setBg">
        <pc:chgData name="Mohamed BOUHMID" userId="ba645c2d-50b1-4fc3-8606-71af71344021" providerId="ADAL" clId="{879F52AD-1AA5-40A7-AD40-7E8ADE2A66CE}" dt="2024-05-14T10:57:03.148" v="2282" actId="47"/>
        <pc:sldMkLst>
          <pc:docMk/>
          <pc:sldMk cId="839402740" sldId="312"/>
        </pc:sldMkLst>
        <pc:spChg chg="mod ord">
          <ac:chgData name="Mohamed BOUHMID" userId="ba645c2d-50b1-4fc3-8606-71af71344021" providerId="ADAL" clId="{879F52AD-1AA5-40A7-AD40-7E8ADE2A66CE}" dt="2024-05-14T10:54:40.259" v="2267" actId="26606"/>
          <ac:spMkLst>
            <pc:docMk/>
            <pc:sldMk cId="839402740" sldId="312"/>
            <ac:spMk id="3" creationId="{A734E2EC-7405-2A62-940B-47EB7719F63E}"/>
          </ac:spMkLst>
        </pc:spChg>
        <pc:spChg chg="mod">
          <ac:chgData name="Mohamed BOUHMID" userId="ba645c2d-50b1-4fc3-8606-71af71344021" providerId="ADAL" clId="{879F52AD-1AA5-40A7-AD40-7E8ADE2A66CE}" dt="2024-05-14T10:56:27.038" v="2276"/>
          <ac:spMkLst>
            <pc:docMk/>
            <pc:sldMk cId="839402740" sldId="312"/>
            <ac:spMk id="10" creationId="{1C660B10-D622-7696-9B8F-A29742AFB9BC}"/>
          </ac:spMkLst>
        </pc:spChg>
        <pc:spChg chg="mod">
          <ac:chgData name="Mohamed BOUHMID" userId="ba645c2d-50b1-4fc3-8606-71af71344021" providerId="ADAL" clId="{879F52AD-1AA5-40A7-AD40-7E8ADE2A66CE}" dt="2024-05-14T10:56:27.038" v="2277"/>
          <ac:spMkLst>
            <pc:docMk/>
            <pc:sldMk cId="839402740" sldId="312"/>
            <ac:spMk id="11" creationId="{D0739B64-C005-FA51-D057-C4B59A15B6CE}"/>
          </ac:spMkLst>
        </pc:spChg>
        <pc:spChg chg="del">
          <ac:chgData name="Mohamed BOUHMID" userId="ba645c2d-50b1-4fc3-8606-71af71344021" providerId="ADAL" clId="{879F52AD-1AA5-40A7-AD40-7E8ADE2A66CE}" dt="2024-05-14T10:56:27.025" v="2275"/>
          <ac:spMkLst>
            <pc:docMk/>
            <pc:sldMk cId="839402740" sldId="312"/>
            <ac:spMk id="12" creationId="{EDE7C201-601A-0509-FD11-639451C95ABD}"/>
          </ac:spMkLst>
        </pc:spChg>
        <pc:spChg chg="add">
          <ac:chgData name="Mohamed BOUHMID" userId="ba645c2d-50b1-4fc3-8606-71af71344021" providerId="ADAL" clId="{879F52AD-1AA5-40A7-AD40-7E8ADE2A66CE}" dt="2024-05-14T10:54:40.259" v="2267" actId="26606"/>
          <ac:spMkLst>
            <pc:docMk/>
            <pc:sldMk cId="839402740" sldId="312"/>
            <ac:spMk id="16" creationId="{06DA9DF9-31F7-4056-B42E-878CC92417B8}"/>
          </ac:spMkLst>
        </pc:spChg>
        <pc:picChg chg="add mod">
          <ac:chgData name="Mohamed BOUHMID" userId="ba645c2d-50b1-4fc3-8606-71af71344021" providerId="ADAL" clId="{879F52AD-1AA5-40A7-AD40-7E8ADE2A66CE}" dt="2024-05-14T10:56:27.025" v="2275"/>
          <ac:picMkLst>
            <pc:docMk/>
            <pc:sldMk cId="839402740" sldId="312"/>
            <ac:picMk id="2" creationId="{ACCDD0D8-385E-04ED-D0EE-BE82533A8D13}"/>
          </ac:picMkLst>
        </pc:picChg>
        <pc:picChg chg="add mod ord">
          <ac:chgData name="Mohamed BOUHMID" userId="ba645c2d-50b1-4fc3-8606-71af71344021" providerId="ADAL" clId="{879F52AD-1AA5-40A7-AD40-7E8ADE2A66CE}" dt="2024-05-14T10:54:40.259" v="2267" actId="26606"/>
          <ac:picMkLst>
            <pc:docMk/>
            <pc:sldMk cId="839402740" sldId="312"/>
            <ac:picMk id="2" creationId="{C796847E-F0FC-0991-8767-FB132681B4EE}"/>
          </ac:picMkLst>
        </pc:picChg>
      </pc:sldChg>
      <pc:sldChg chg="add del">
        <pc:chgData name="Mohamed BOUHMID" userId="ba645c2d-50b1-4fc3-8606-71af71344021" providerId="ADAL" clId="{879F52AD-1AA5-40A7-AD40-7E8ADE2A66CE}" dt="2024-05-13T07:27:32.941" v="137" actId="47"/>
        <pc:sldMkLst>
          <pc:docMk/>
          <pc:sldMk cId="367566779" sldId="322"/>
        </pc:sldMkLst>
      </pc:sldChg>
      <pc:sldChg chg="addSp delSp modSp add mod modNotes">
        <pc:chgData name="Mohamed BOUHMID" userId="ba645c2d-50b1-4fc3-8606-71af71344021" providerId="ADAL" clId="{879F52AD-1AA5-40A7-AD40-7E8ADE2A66CE}" dt="2024-05-14T12:26:41.713" v="2511" actId="1076"/>
        <pc:sldMkLst>
          <pc:docMk/>
          <pc:sldMk cId="3440975249" sldId="323"/>
        </pc:sldMkLst>
        <pc:spChg chg="add del">
          <ac:chgData name="Mohamed BOUHMID" userId="ba645c2d-50b1-4fc3-8606-71af71344021" providerId="ADAL" clId="{879F52AD-1AA5-40A7-AD40-7E8ADE2A66CE}" dt="2024-05-13T07:32:52.980" v="143" actId="22"/>
          <ac:spMkLst>
            <pc:docMk/>
            <pc:sldMk cId="3440975249" sldId="323"/>
            <ac:spMk id="3" creationId="{B1F2D9A6-7A2D-1A2A-450B-AD635BFDDB9F}"/>
          </ac:spMkLst>
        </pc:spChg>
        <pc:spChg chg="add del mod">
          <ac:chgData name="Mohamed BOUHMID" userId="ba645c2d-50b1-4fc3-8606-71af71344021" providerId="ADAL" clId="{879F52AD-1AA5-40A7-AD40-7E8ADE2A66CE}" dt="2024-05-13T08:05:54.415" v="198" actId="478"/>
          <ac:spMkLst>
            <pc:docMk/>
            <pc:sldMk cId="3440975249" sldId="323"/>
            <ac:spMk id="5" creationId="{AE9D04EB-D4B1-B20C-2137-D8A17D4BC1F6}"/>
          </ac:spMkLst>
        </pc:spChg>
        <pc:spChg chg="del">
          <ac:chgData name="Mohamed BOUHMID" userId="ba645c2d-50b1-4fc3-8606-71af71344021" providerId="ADAL" clId="{879F52AD-1AA5-40A7-AD40-7E8ADE2A66CE}" dt="2024-05-13T07:27:53.168" v="141" actId="478"/>
          <ac:spMkLst>
            <pc:docMk/>
            <pc:sldMk cId="3440975249" sldId="323"/>
            <ac:spMk id="6" creationId="{F8A35A66-237A-33F3-9E9F-9E86240B55D1}"/>
          </ac:spMkLst>
        </pc:spChg>
        <pc:spChg chg="del">
          <ac:chgData name="Mohamed BOUHMID" userId="ba645c2d-50b1-4fc3-8606-71af71344021" providerId="ADAL" clId="{879F52AD-1AA5-40A7-AD40-7E8ADE2A66CE}" dt="2024-05-13T07:27:51.226" v="140" actId="478"/>
          <ac:spMkLst>
            <pc:docMk/>
            <pc:sldMk cId="3440975249" sldId="323"/>
            <ac:spMk id="7" creationId="{EF933C8C-4A96-9D3A-048D-648BDE131AB0}"/>
          </ac:spMkLst>
        </pc:spChg>
        <pc:spChg chg="add del mod">
          <ac:chgData name="Mohamed BOUHMID" userId="ba645c2d-50b1-4fc3-8606-71af71344021" providerId="ADAL" clId="{879F52AD-1AA5-40A7-AD40-7E8ADE2A66CE}" dt="2024-05-13T08:05:55.487" v="199" actId="478"/>
          <ac:spMkLst>
            <pc:docMk/>
            <pc:sldMk cId="3440975249" sldId="323"/>
            <ac:spMk id="8" creationId="{7BC6CF86-9CED-4816-1F3C-B99BC337145D}"/>
          </ac:spMkLst>
        </pc:spChg>
        <pc:spChg chg="add del mod">
          <ac:chgData name="Mohamed BOUHMID" userId="ba645c2d-50b1-4fc3-8606-71af71344021" providerId="ADAL" clId="{879F52AD-1AA5-40A7-AD40-7E8ADE2A66CE}" dt="2024-05-13T08:06:06.520" v="202" actId="478"/>
          <ac:spMkLst>
            <pc:docMk/>
            <pc:sldMk cId="3440975249" sldId="323"/>
            <ac:spMk id="10" creationId="{6345020A-5C48-B51B-E2AB-8130EF5CBE22}"/>
          </ac:spMkLst>
        </pc:spChg>
        <pc:spChg chg="add del">
          <ac:chgData name="Mohamed BOUHMID" userId="ba645c2d-50b1-4fc3-8606-71af71344021" providerId="ADAL" clId="{879F52AD-1AA5-40A7-AD40-7E8ADE2A66CE}" dt="2024-05-13T07:36:00.065" v="173" actId="22"/>
          <ac:spMkLst>
            <pc:docMk/>
            <pc:sldMk cId="3440975249" sldId="323"/>
            <ac:spMk id="13" creationId="{ECDF5902-5BB6-1D99-8620-A454A2AFAD96}"/>
          </ac:spMkLst>
        </pc:spChg>
        <pc:spChg chg="add del mod">
          <ac:chgData name="Mohamed BOUHMID" userId="ba645c2d-50b1-4fc3-8606-71af71344021" providerId="ADAL" clId="{879F52AD-1AA5-40A7-AD40-7E8ADE2A66CE}" dt="2024-05-13T08:06:04.246" v="201" actId="478"/>
          <ac:spMkLst>
            <pc:docMk/>
            <pc:sldMk cId="3440975249" sldId="323"/>
            <ac:spMk id="15" creationId="{C4AF690F-4F64-6E1D-844B-C920D0C5CAE5}"/>
          </ac:spMkLst>
        </pc:spChg>
        <pc:spChg chg="mod">
          <ac:chgData name="Mohamed BOUHMID" userId="ba645c2d-50b1-4fc3-8606-71af71344021" providerId="ADAL" clId="{879F52AD-1AA5-40A7-AD40-7E8ADE2A66CE}" dt="2024-05-14T07:23:59.243" v="1020" actId="1035"/>
          <ac:spMkLst>
            <pc:docMk/>
            <pc:sldMk cId="3440975249" sldId="323"/>
            <ac:spMk id="18" creationId="{00000000-0000-0000-0000-000000000000}"/>
          </ac:spMkLst>
        </pc:spChg>
        <pc:spChg chg="mod">
          <ac:chgData name="Mohamed BOUHMID" userId="ba645c2d-50b1-4fc3-8606-71af71344021" providerId="ADAL" clId="{879F52AD-1AA5-40A7-AD40-7E8ADE2A66CE}" dt="2024-05-14T07:24:08.501" v="1021" actId="1035"/>
          <ac:spMkLst>
            <pc:docMk/>
            <pc:sldMk cId="3440975249" sldId="323"/>
            <ac:spMk id="21" creationId="{00000000-0000-0000-0000-000000000000}"/>
          </ac:spMkLst>
        </pc:spChg>
        <pc:spChg chg="add del mod">
          <ac:chgData name="Mohamed BOUHMID" userId="ba645c2d-50b1-4fc3-8606-71af71344021" providerId="ADAL" clId="{879F52AD-1AA5-40A7-AD40-7E8ADE2A66CE}" dt="2024-05-13T08:10:07.136" v="222" actId="21"/>
          <ac:spMkLst>
            <pc:docMk/>
            <pc:sldMk cId="3440975249" sldId="323"/>
            <ac:spMk id="24" creationId="{2FDED737-B4EF-722A-1787-1CCB3D46616A}"/>
          </ac:spMkLst>
        </pc:spChg>
        <pc:graphicFrameChg chg="del">
          <ac:chgData name="Mohamed BOUHMID" userId="ba645c2d-50b1-4fc3-8606-71af71344021" providerId="ADAL" clId="{879F52AD-1AA5-40A7-AD40-7E8ADE2A66CE}" dt="2024-05-13T07:27:49.226" v="139" actId="478"/>
          <ac:graphicFrameMkLst>
            <pc:docMk/>
            <pc:sldMk cId="3440975249" sldId="323"/>
            <ac:graphicFrameMk id="9" creationId="{22585748-34C7-778B-1628-1054EEAC94EB}"/>
          </ac:graphicFrameMkLst>
        </pc:graphicFrameChg>
        <pc:picChg chg="add del mod">
          <ac:chgData name="Mohamed BOUHMID" userId="ba645c2d-50b1-4fc3-8606-71af71344021" providerId="ADAL" clId="{879F52AD-1AA5-40A7-AD40-7E8ADE2A66CE}" dt="2024-05-14T08:02:41.678" v="1105" actId="21"/>
          <ac:picMkLst>
            <pc:docMk/>
            <pc:sldMk cId="3440975249" sldId="323"/>
            <ac:picMk id="2" creationId="{763D5679-C898-7DCF-A3E3-BEAED922871F}"/>
          </ac:picMkLst>
        </pc:picChg>
        <pc:picChg chg="del">
          <ac:chgData name="Mohamed BOUHMID" userId="ba645c2d-50b1-4fc3-8606-71af71344021" providerId="ADAL" clId="{879F52AD-1AA5-40A7-AD40-7E8ADE2A66CE}" dt="2024-05-13T07:27:46.246" v="138" actId="478"/>
          <ac:picMkLst>
            <pc:docMk/>
            <pc:sldMk cId="3440975249" sldId="323"/>
            <ac:picMk id="11" creationId="{249AF446-D400-84AB-ED12-EF3B938A5243}"/>
          </ac:picMkLst>
        </pc:picChg>
        <pc:picChg chg="add mod modCrop">
          <ac:chgData name="Mohamed BOUHMID" userId="ba645c2d-50b1-4fc3-8606-71af71344021" providerId="ADAL" clId="{879F52AD-1AA5-40A7-AD40-7E8ADE2A66CE}" dt="2024-05-13T08:10:16.826" v="225" actId="1076"/>
          <ac:picMkLst>
            <pc:docMk/>
            <pc:sldMk cId="3440975249" sldId="323"/>
            <ac:picMk id="17" creationId="{A74591B2-0305-7A44-3DCA-FB6D9BDF2809}"/>
          </ac:picMkLst>
        </pc:picChg>
        <pc:picChg chg="add mod">
          <ac:chgData name="Mohamed BOUHMID" userId="ba645c2d-50b1-4fc3-8606-71af71344021" providerId="ADAL" clId="{879F52AD-1AA5-40A7-AD40-7E8ADE2A66CE}" dt="2024-05-13T08:13:59.174" v="238" actId="1038"/>
          <ac:picMkLst>
            <pc:docMk/>
            <pc:sldMk cId="3440975249" sldId="323"/>
            <ac:picMk id="22" creationId="{32FC13A9-88B4-24F0-9A76-9066E8B0D35D}"/>
          </ac:picMkLst>
        </pc:picChg>
        <pc:picChg chg="add del mod modCrop">
          <ac:chgData name="Mohamed BOUHMID" userId="ba645c2d-50b1-4fc3-8606-71af71344021" providerId="ADAL" clId="{879F52AD-1AA5-40A7-AD40-7E8ADE2A66CE}" dt="2024-05-13T08:46:31.659" v="344" actId="478"/>
          <ac:picMkLst>
            <pc:docMk/>
            <pc:sldMk cId="3440975249" sldId="323"/>
            <ac:picMk id="26" creationId="{F04AD84C-F817-A7A5-F870-643C43711E9C}"/>
          </ac:picMkLst>
        </pc:picChg>
        <pc:picChg chg="add mod modCrop">
          <ac:chgData name="Mohamed BOUHMID" userId="ba645c2d-50b1-4fc3-8606-71af71344021" providerId="ADAL" clId="{879F52AD-1AA5-40A7-AD40-7E8ADE2A66CE}" dt="2024-05-14T12:26:41.713" v="2511" actId="1076"/>
          <ac:picMkLst>
            <pc:docMk/>
            <pc:sldMk cId="3440975249" sldId="323"/>
            <ac:picMk id="28" creationId="{7ECF5808-C82B-AE99-A882-61A49F679A32}"/>
          </ac:picMkLst>
        </pc:picChg>
        <pc:picChg chg="add del">
          <ac:chgData name="Mohamed BOUHMID" userId="ba645c2d-50b1-4fc3-8606-71af71344021" providerId="ADAL" clId="{879F52AD-1AA5-40A7-AD40-7E8ADE2A66CE}" dt="2024-05-13T08:46:30.351" v="343" actId="478"/>
          <ac:picMkLst>
            <pc:docMk/>
            <pc:sldMk cId="3440975249" sldId="323"/>
            <ac:picMk id="30" creationId="{DA972350-E2FF-44C2-8D68-DB3D225C478D}"/>
          </ac:picMkLst>
        </pc:picChg>
      </pc:sldChg>
      <pc:sldChg chg="addSp delSp modSp add mod modNotesTx">
        <pc:chgData name="Mohamed BOUHMID" userId="ba645c2d-50b1-4fc3-8606-71af71344021" providerId="ADAL" clId="{879F52AD-1AA5-40A7-AD40-7E8ADE2A66CE}" dt="2024-05-13T22:05:37.781" v="359" actId="478"/>
        <pc:sldMkLst>
          <pc:docMk/>
          <pc:sldMk cId="157780435" sldId="324"/>
        </pc:sldMkLst>
        <pc:spChg chg="add">
          <ac:chgData name="Mohamed BOUHMID" userId="ba645c2d-50b1-4fc3-8606-71af71344021" providerId="ADAL" clId="{879F52AD-1AA5-40A7-AD40-7E8ADE2A66CE}" dt="2024-05-13T07:47:05.929" v="194" actId="22"/>
          <ac:spMkLst>
            <pc:docMk/>
            <pc:sldMk cId="157780435" sldId="324"/>
            <ac:spMk id="3" creationId="{3EEF0081-8439-8C41-C6A3-AC4E9AA0FDE8}"/>
          </ac:spMkLst>
        </pc:spChg>
        <pc:spChg chg="del">
          <ac:chgData name="Mohamed BOUHMID" userId="ba645c2d-50b1-4fc3-8606-71af71344021" providerId="ADAL" clId="{879F52AD-1AA5-40A7-AD40-7E8ADE2A66CE}" dt="2024-05-13T07:47:04.952" v="193" actId="478"/>
          <ac:spMkLst>
            <pc:docMk/>
            <pc:sldMk cId="157780435" sldId="324"/>
            <ac:spMk id="5" creationId="{AE9D04EB-D4B1-B20C-2137-D8A17D4BC1F6}"/>
          </ac:spMkLst>
        </pc:spChg>
        <pc:spChg chg="del">
          <ac:chgData name="Mohamed BOUHMID" userId="ba645c2d-50b1-4fc3-8606-71af71344021" providerId="ADAL" clId="{879F52AD-1AA5-40A7-AD40-7E8ADE2A66CE}" dt="2024-05-13T07:47:04.952" v="193" actId="478"/>
          <ac:spMkLst>
            <pc:docMk/>
            <pc:sldMk cId="157780435" sldId="324"/>
            <ac:spMk id="8" creationId="{7BC6CF86-9CED-4816-1F3C-B99BC337145D}"/>
          </ac:spMkLst>
        </pc:spChg>
        <pc:spChg chg="del">
          <ac:chgData name="Mohamed BOUHMID" userId="ba645c2d-50b1-4fc3-8606-71af71344021" providerId="ADAL" clId="{879F52AD-1AA5-40A7-AD40-7E8ADE2A66CE}" dt="2024-05-13T07:47:04.952" v="193" actId="478"/>
          <ac:spMkLst>
            <pc:docMk/>
            <pc:sldMk cId="157780435" sldId="324"/>
            <ac:spMk id="10" creationId="{6345020A-5C48-B51B-E2AB-8130EF5CBE22}"/>
          </ac:spMkLst>
        </pc:spChg>
        <pc:spChg chg="del">
          <ac:chgData name="Mohamed BOUHMID" userId="ba645c2d-50b1-4fc3-8606-71af71344021" providerId="ADAL" clId="{879F52AD-1AA5-40A7-AD40-7E8ADE2A66CE}" dt="2024-05-13T07:47:04.952" v="193" actId="478"/>
          <ac:spMkLst>
            <pc:docMk/>
            <pc:sldMk cId="157780435" sldId="324"/>
            <ac:spMk id="15" creationId="{C4AF690F-4F64-6E1D-844B-C920D0C5CAE5}"/>
          </ac:spMkLst>
        </pc:spChg>
        <pc:spChg chg="add del mod">
          <ac:chgData name="Mohamed BOUHMID" userId="ba645c2d-50b1-4fc3-8606-71af71344021" providerId="ADAL" clId="{879F52AD-1AA5-40A7-AD40-7E8ADE2A66CE}" dt="2024-05-13T22:05:37.781" v="359" actId="478"/>
          <ac:spMkLst>
            <pc:docMk/>
            <pc:sldMk cId="157780435" sldId="324"/>
            <ac:spMk id="24" creationId="{2FDED737-B4EF-722A-1787-1CCB3D46616A}"/>
          </ac:spMkLst>
        </pc:spChg>
        <pc:picChg chg="del">
          <ac:chgData name="Mohamed BOUHMID" userId="ba645c2d-50b1-4fc3-8606-71af71344021" providerId="ADAL" clId="{879F52AD-1AA5-40A7-AD40-7E8ADE2A66CE}" dt="2024-05-13T07:47:04.952" v="193" actId="478"/>
          <ac:picMkLst>
            <pc:docMk/>
            <pc:sldMk cId="157780435" sldId="324"/>
            <ac:picMk id="17" creationId="{A74591B2-0305-7A44-3DCA-FB6D9BDF2809}"/>
          </ac:picMkLst>
        </pc:picChg>
        <pc:picChg chg="del">
          <ac:chgData name="Mohamed BOUHMID" userId="ba645c2d-50b1-4fc3-8606-71af71344021" providerId="ADAL" clId="{879F52AD-1AA5-40A7-AD40-7E8ADE2A66CE}" dt="2024-05-13T07:47:04.952" v="193" actId="478"/>
          <ac:picMkLst>
            <pc:docMk/>
            <pc:sldMk cId="157780435" sldId="324"/>
            <ac:picMk id="22" creationId="{32FC13A9-88B4-24F0-9A76-9066E8B0D35D}"/>
          </ac:picMkLst>
        </pc:picChg>
      </pc:sldChg>
      <pc:sldChg chg="addSp delSp modSp add del mod">
        <pc:chgData name="Mohamed BOUHMID" userId="ba645c2d-50b1-4fc3-8606-71af71344021" providerId="ADAL" clId="{879F52AD-1AA5-40A7-AD40-7E8ADE2A66CE}" dt="2024-05-14T07:24:58.622" v="1027" actId="47"/>
        <pc:sldMkLst>
          <pc:docMk/>
          <pc:sldMk cId="934235156" sldId="325"/>
        </pc:sldMkLst>
        <pc:spChg chg="add mod">
          <ac:chgData name="Mohamed BOUHMID" userId="ba645c2d-50b1-4fc3-8606-71af71344021" providerId="ADAL" clId="{879F52AD-1AA5-40A7-AD40-7E8ADE2A66CE}" dt="2024-05-14T05:59:22.605" v="384" actId="313"/>
          <ac:spMkLst>
            <pc:docMk/>
            <pc:sldMk cId="934235156" sldId="325"/>
            <ac:spMk id="4" creationId="{3D537A11-7A91-2FE8-7595-38BF939A7316}"/>
          </ac:spMkLst>
        </pc:spChg>
        <pc:spChg chg="mod">
          <ac:chgData name="Mohamed BOUHMID" userId="ba645c2d-50b1-4fc3-8606-71af71344021" providerId="ADAL" clId="{879F52AD-1AA5-40A7-AD40-7E8ADE2A66CE}" dt="2024-05-14T07:23:35.171" v="1013" actId="1036"/>
          <ac:spMkLst>
            <pc:docMk/>
            <pc:sldMk cId="934235156" sldId="325"/>
            <ac:spMk id="20" creationId="{00000000-0000-0000-0000-000000000000}"/>
          </ac:spMkLst>
        </pc:spChg>
        <pc:spChg chg="mod">
          <ac:chgData name="Mohamed BOUHMID" userId="ba645c2d-50b1-4fc3-8606-71af71344021" providerId="ADAL" clId="{879F52AD-1AA5-40A7-AD40-7E8ADE2A66CE}" dt="2024-05-14T07:23:40.006" v="1014" actId="1035"/>
          <ac:spMkLst>
            <pc:docMk/>
            <pc:sldMk cId="934235156" sldId="325"/>
            <ac:spMk id="21" creationId="{00000000-0000-0000-0000-000000000000}"/>
          </ac:spMkLst>
        </pc:spChg>
        <pc:picChg chg="add mod">
          <ac:chgData name="Mohamed BOUHMID" userId="ba645c2d-50b1-4fc3-8606-71af71344021" providerId="ADAL" clId="{879F52AD-1AA5-40A7-AD40-7E8ADE2A66CE}" dt="2024-05-13T08:45:23.470" v="262" actId="1076"/>
          <ac:picMkLst>
            <pc:docMk/>
            <pc:sldMk cId="934235156" sldId="325"/>
            <ac:picMk id="3" creationId="{E01D2E9D-DBDD-6CB9-684D-5D1D8D675519}"/>
          </ac:picMkLst>
        </pc:picChg>
        <pc:picChg chg="add del mod">
          <ac:chgData name="Mohamed BOUHMID" userId="ba645c2d-50b1-4fc3-8606-71af71344021" providerId="ADAL" clId="{879F52AD-1AA5-40A7-AD40-7E8ADE2A66CE}" dt="2024-05-14T06:22:17.154" v="473" actId="21"/>
          <ac:picMkLst>
            <pc:docMk/>
            <pc:sldMk cId="934235156" sldId="325"/>
            <ac:picMk id="5" creationId="{372E6C37-910F-A47F-BCB9-CC9B5E0EF375}"/>
          </ac:picMkLst>
        </pc:picChg>
        <pc:picChg chg="add del mod">
          <ac:chgData name="Mohamed BOUHMID" userId="ba645c2d-50b1-4fc3-8606-71af71344021" providerId="ADAL" clId="{879F52AD-1AA5-40A7-AD40-7E8ADE2A66CE}" dt="2024-05-14T06:22:17.154" v="473" actId="21"/>
          <ac:picMkLst>
            <pc:docMk/>
            <pc:sldMk cId="934235156" sldId="325"/>
            <ac:picMk id="7" creationId="{EE6033C3-83DE-C3FD-EF51-D2653A012DA8}"/>
          </ac:picMkLst>
        </pc:picChg>
        <pc:picChg chg="add del mod">
          <ac:chgData name="Mohamed BOUHMID" userId="ba645c2d-50b1-4fc3-8606-71af71344021" providerId="ADAL" clId="{879F52AD-1AA5-40A7-AD40-7E8ADE2A66CE}" dt="2024-05-14T06:22:17.154" v="473" actId="21"/>
          <ac:picMkLst>
            <pc:docMk/>
            <pc:sldMk cId="934235156" sldId="325"/>
            <ac:picMk id="9" creationId="{E4EB0FCC-E5D4-9AA7-C4B1-B5C64EBE23E0}"/>
          </ac:picMkLst>
        </pc:picChg>
        <pc:picChg chg="del">
          <ac:chgData name="Mohamed BOUHMID" userId="ba645c2d-50b1-4fc3-8606-71af71344021" providerId="ADAL" clId="{879F52AD-1AA5-40A7-AD40-7E8ADE2A66CE}" dt="2024-05-13T08:43:28.069" v="243" actId="478"/>
          <ac:picMkLst>
            <pc:docMk/>
            <pc:sldMk cId="934235156" sldId="325"/>
            <ac:picMk id="17" creationId="{A74591B2-0305-7A44-3DCA-FB6D9BDF2809}"/>
          </ac:picMkLst>
        </pc:picChg>
        <pc:picChg chg="del">
          <ac:chgData name="Mohamed BOUHMID" userId="ba645c2d-50b1-4fc3-8606-71af71344021" providerId="ADAL" clId="{879F52AD-1AA5-40A7-AD40-7E8ADE2A66CE}" dt="2024-05-13T08:43:27.392" v="242" actId="478"/>
          <ac:picMkLst>
            <pc:docMk/>
            <pc:sldMk cId="934235156" sldId="325"/>
            <ac:picMk id="22" creationId="{32FC13A9-88B4-24F0-9A76-9066E8B0D35D}"/>
          </ac:picMkLst>
        </pc:picChg>
        <pc:picChg chg="del mod">
          <ac:chgData name="Mohamed BOUHMID" userId="ba645c2d-50b1-4fc3-8606-71af71344021" providerId="ADAL" clId="{879F52AD-1AA5-40A7-AD40-7E8ADE2A66CE}" dt="2024-05-13T08:44:20.375" v="260" actId="478"/>
          <ac:picMkLst>
            <pc:docMk/>
            <pc:sldMk cId="934235156" sldId="325"/>
            <ac:picMk id="26" creationId="{F04AD84C-F817-A7A5-F870-643C43711E9C}"/>
          </ac:picMkLst>
        </pc:picChg>
        <pc:picChg chg="del">
          <ac:chgData name="Mohamed BOUHMID" userId="ba645c2d-50b1-4fc3-8606-71af71344021" providerId="ADAL" clId="{879F52AD-1AA5-40A7-AD40-7E8ADE2A66CE}" dt="2024-05-13T08:43:25.975" v="241" actId="478"/>
          <ac:picMkLst>
            <pc:docMk/>
            <pc:sldMk cId="934235156" sldId="325"/>
            <ac:picMk id="28" creationId="{7ECF5808-C82B-AE99-A882-61A49F679A32}"/>
          </ac:picMkLst>
        </pc:picChg>
        <pc:picChg chg="mod modCrop">
          <ac:chgData name="Mohamed BOUHMID" userId="ba645c2d-50b1-4fc3-8606-71af71344021" providerId="ADAL" clId="{879F52AD-1AA5-40A7-AD40-7E8ADE2A66CE}" dt="2024-05-13T08:45:36.695" v="270" actId="1037"/>
          <ac:picMkLst>
            <pc:docMk/>
            <pc:sldMk cId="934235156" sldId="325"/>
            <ac:picMk id="30" creationId="{DA972350-E2FF-44C2-8D68-DB3D225C478D}"/>
          </ac:picMkLst>
        </pc:picChg>
      </pc:sldChg>
      <pc:sldChg chg="addSp delSp modSp add mod ord modTransition">
        <pc:chgData name="Mohamed BOUHMID" userId="ba645c2d-50b1-4fc3-8606-71af71344021" providerId="ADAL" clId="{879F52AD-1AA5-40A7-AD40-7E8ADE2A66CE}" dt="2024-05-14T11:52:06.786" v="2374" actId="20577"/>
        <pc:sldMkLst>
          <pc:docMk/>
          <pc:sldMk cId="1111060718" sldId="326"/>
        </pc:sldMkLst>
        <pc:spChg chg="add del mod topLvl">
          <ac:chgData name="Mohamed BOUHMID" userId="ba645c2d-50b1-4fc3-8606-71af71344021" providerId="ADAL" clId="{879F52AD-1AA5-40A7-AD40-7E8ADE2A66CE}" dt="2024-05-14T06:52:24.698" v="716" actId="478"/>
          <ac:spMkLst>
            <pc:docMk/>
            <pc:sldMk cId="1111060718" sldId="326"/>
            <ac:spMk id="2" creationId="{E7CF2E69-F557-2A70-A550-5B18F5585E3C}"/>
          </ac:spMkLst>
        </pc:spChg>
        <pc:spChg chg="del">
          <ac:chgData name="Mohamed BOUHMID" userId="ba645c2d-50b1-4fc3-8606-71af71344021" providerId="ADAL" clId="{879F52AD-1AA5-40A7-AD40-7E8ADE2A66CE}" dt="2024-05-13T22:05:03.416" v="353" actId="478"/>
          <ac:spMkLst>
            <pc:docMk/>
            <pc:sldMk cId="1111060718" sldId="326"/>
            <ac:spMk id="3" creationId="{3EEF0081-8439-8C41-C6A3-AC4E9AA0FDE8}"/>
          </ac:spMkLst>
        </pc:spChg>
        <pc:spChg chg="add mod topLvl">
          <ac:chgData name="Mohamed BOUHMID" userId="ba645c2d-50b1-4fc3-8606-71af71344021" providerId="ADAL" clId="{879F52AD-1AA5-40A7-AD40-7E8ADE2A66CE}" dt="2024-05-14T06:48:08.111" v="701" actId="338"/>
          <ac:spMkLst>
            <pc:docMk/>
            <pc:sldMk cId="1111060718" sldId="326"/>
            <ac:spMk id="4" creationId="{55AD13FD-36CA-31AE-6432-2A1108DB9AE9}"/>
          </ac:spMkLst>
        </pc:spChg>
        <pc:spChg chg="add mod topLvl">
          <ac:chgData name="Mohamed BOUHMID" userId="ba645c2d-50b1-4fc3-8606-71af71344021" providerId="ADAL" clId="{879F52AD-1AA5-40A7-AD40-7E8ADE2A66CE}" dt="2024-05-14T06:47:23.854" v="694" actId="338"/>
          <ac:spMkLst>
            <pc:docMk/>
            <pc:sldMk cId="1111060718" sldId="326"/>
            <ac:spMk id="5" creationId="{9967D5CE-6069-F124-D091-504C48389F29}"/>
          </ac:spMkLst>
        </pc:spChg>
        <pc:spChg chg="add mod topLvl">
          <ac:chgData name="Mohamed BOUHMID" userId="ba645c2d-50b1-4fc3-8606-71af71344021" providerId="ADAL" clId="{879F52AD-1AA5-40A7-AD40-7E8ADE2A66CE}" dt="2024-05-14T06:46:48.541" v="689" actId="338"/>
          <ac:spMkLst>
            <pc:docMk/>
            <pc:sldMk cId="1111060718" sldId="326"/>
            <ac:spMk id="6" creationId="{5567920B-6699-D1D5-FEC2-2196E59B7D57}"/>
          </ac:spMkLst>
        </pc:spChg>
        <pc:spChg chg="add del mod">
          <ac:chgData name="Mohamed BOUHMID" userId="ba645c2d-50b1-4fc3-8606-71af71344021" providerId="ADAL" clId="{879F52AD-1AA5-40A7-AD40-7E8ADE2A66CE}" dt="2024-05-14T07:10:24.036" v="892" actId="478"/>
          <ac:spMkLst>
            <pc:docMk/>
            <pc:sldMk cId="1111060718" sldId="326"/>
            <ac:spMk id="17" creationId="{32C88A8F-C082-D909-6906-DC795F342FBE}"/>
          </ac:spMkLst>
        </pc:spChg>
        <pc:spChg chg="mod">
          <ac:chgData name="Mohamed BOUHMID" userId="ba645c2d-50b1-4fc3-8606-71af71344021" providerId="ADAL" clId="{879F52AD-1AA5-40A7-AD40-7E8ADE2A66CE}" dt="2024-05-14T07:00:07.157" v="831" actId="1035"/>
          <ac:spMkLst>
            <pc:docMk/>
            <pc:sldMk cId="1111060718" sldId="326"/>
            <ac:spMk id="18" creationId="{00000000-0000-0000-0000-000000000000}"/>
          </ac:spMkLst>
        </pc:spChg>
        <pc:spChg chg="add mod topLvl">
          <ac:chgData name="Mohamed BOUHMID" userId="ba645c2d-50b1-4fc3-8606-71af71344021" providerId="ADAL" clId="{879F52AD-1AA5-40A7-AD40-7E8ADE2A66CE}" dt="2024-05-14T06:48:27.342" v="704" actId="1076"/>
          <ac:spMkLst>
            <pc:docMk/>
            <pc:sldMk cId="1111060718" sldId="326"/>
            <ac:spMk id="19" creationId="{6571FA3D-6D33-3D0A-023A-B71F3571B6B3}"/>
          </ac:spMkLst>
        </pc:spChg>
        <pc:spChg chg="mod">
          <ac:chgData name="Mohamed BOUHMID" userId="ba645c2d-50b1-4fc3-8606-71af71344021" providerId="ADAL" clId="{879F52AD-1AA5-40A7-AD40-7E8ADE2A66CE}" dt="2024-05-14T06:59:56.924" v="809" actId="1035"/>
          <ac:spMkLst>
            <pc:docMk/>
            <pc:sldMk cId="1111060718" sldId="326"/>
            <ac:spMk id="20" creationId="{00000000-0000-0000-0000-000000000000}"/>
          </ac:spMkLst>
        </pc:spChg>
        <pc:spChg chg="mod">
          <ac:chgData name="Mohamed BOUHMID" userId="ba645c2d-50b1-4fc3-8606-71af71344021" providerId="ADAL" clId="{879F52AD-1AA5-40A7-AD40-7E8ADE2A66CE}" dt="2024-05-14T06:59:52.428" v="804" actId="1035"/>
          <ac:spMkLst>
            <pc:docMk/>
            <pc:sldMk cId="1111060718" sldId="326"/>
            <ac:spMk id="21" creationId="{00000000-0000-0000-0000-000000000000}"/>
          </ac:spMkLst>
        </pc:spChg>
        <pc:spChg chg="add mod topLvl">
          <ac:chgData name="Mohamed BOUHMID" userId="ba645c2d-50b1-4fc3-8606-71af71344021" providerId="ADAL" clId="{879F52AD-1AA5-40A7-AD40-7E8ADE2A66CE}" dt="2024-05-14T06:55:53.096" v="754" actId="1076"/>
          <ac:spMkLst>
            <pc:docMk/>
            <pc:sldMk cId="1111060718" sldId="326"/>
            <ac:spMk id="22" creationId="{DACF8131-09DE-C249-2A93-D0CD074F336C}"/>
          </ac:spMkLst>
        </pc:spChg>
        <pc:spChg chg="add mod topLvl">
          <ac:chgData name="Mohamed BOUHMID" userId="ba645c2d-50b1-4fc3-8606-71af71344021" providerId="ADAL" clId="{879F52AD-1AA5-40A7-AD40-7E8ADE2A66CE}" dt="2024-05-14T06:45:05.577" v="674" actId="164"/>
          <ac:spMkLst>
            <pc:docMk/>
            <pc:sldMk cId="1111060718" sldId="326"/>
            <ac:spMk id="23" creationId="{A982C1EA-4B4D-C81D-DA8E-A0B28082C1A6}"/>
          </ac:spMkLst>
        </pc:spChg>
        <pc:spChg chg="del">
          <ac:chgData name="Mohamed BOUHMID" userId="ba645c2d-50b1-4fc3-8606-71af71344021" providerId="ADAL" clId="{879F52AD-1AA5-40A7-AD40-7E8ADE2A66CE}" dt="2024-05-13T22:05:03.416" v="353" actId="478"/>
          <ac:spMkLst>
            <pc:docMk/>
            <pc:sldMk cId="1111060718" sldId="326"/>
            <ac:spMk id="24" creationId="{2FDED737-B4EF-722A-1787-1CCB3D46616A}"/>
          </ac:spMkLst>
        </pc:spChg>
        <pc:spChg chg="add mod topLvl">
          <ac:chgData name="Mohamed BOUHMID" userId="ba645c2d-50b1-4fc3-8606-71af71344021" providerId="ADAL" clId="{879F52AD-1AA5-40A7-AD40-7E8ADE2A66CE}" dt="2024-05-14T06:42:54.136" v="657" actId="164"/>
          <ac:spMkLst>
            <pc:docMk/>
            <pc:sldMk cId="1111060718" sldId="326"/>
            <ac:spMk id="25" creationId="{331D7B3E-4E3D-9C89-F794-91DDA0A716AA}"/>
          </ac:spMkLst>
        </pc:spChg>
        <pc:spChg chg="add del mod">
          <ac:chgData name="Mohamed BOUHMID" userId="ba645c2d-50b1-4fc3-8606-71af71344021" providerId="ADAL" clId="{879F52AD-1AA5-40A7-AD40-7E8ADE2A66CE}" dt="2024-05-14T06:08:17.325" v="403" actId="478"/>
          <ac:spMkLst>
            <pc:docMk/>
            <pc:sldMk cId="1111060718" sldId="326"/>
            <ac:spMk id="26" creationId="{2F49F3F8-086D-AA0D-0FE5-0ABC6124B413}"/>
          </ac:spMkLst>
        </pc:spChg>
        <pc:spChg chg="add mod topLvl">
          <ac:chgData name="Mohamed BOUHMID" userId="ba645c2d-50b1-4fc3-8606-71af71344021" providerId="ADAL" clId="{879F52AD-1AA5-40A7-AD40-7E8ADE2A66CE}" dt="2024-05-14T06:59:14.334" v="793" actId="12788"/>
          <ac:spMkLst>
            <pc:docMk/>
            <pc:sldMk cId="1111060718" sldId="326"/>
            <ac:spMk id="27" creationId="{233C4B5E-29CC-F9D2-E640-FC82494855B5}"/>
          </ac:spMkLst>
        </pc:spChg>
        <pc:spChg chg="add mod topLvl">
          <ac:chgData name="Mohamed BOUHMID" userId="ba645c2d-50b1-4fc3-8606-71af71344021" providerId="ADAL" clId="{879F52AD-1AA5-40A7-AD40-7E8ADE2A66CE}" dt="2024-05-14T06:38:44.159" v="599" actId="164"/>
          <ac:spMkLst>
            <pc:docMk/>
            <pc:sldMk cId="1111060718" sldId="326"/>
            <ac:spMk id="28" creationId="{9C3FD008-09A6-2667-CA50-710B79904279}"/>
          </ac:spMkLst>
        </pc:spChg>
        <pc:spChg chg="add mod topLvl">
          <ac:chgData name="Mohamed BOUHMID" userId="ba645c2d-50b1-4fc3-8606-71af71344021" providerId="ADAL" clId="{879F52AD-1AA5-40A7-AD40-7E8ADE2A66CE}" dt="2024-05-14T06:59:14.334" v="793" actId="12788"/>
          <ac:spMkLst>
            <pc:docMk/>
            <pc:sldMk cId="1111060718" sldId="326"/>
            <ac:spMk id="29" creationId="{749B07CC-B78A-E170-97A9-04B305E08A1B}"/>
          </ac:spMkLst>
        </pc:spChg>
        <pc:spChg chg="add mod topLvl">
          <ac:chgData name="Mohamed BOUHMID" userId="ba645c2d-50b1-4fc3-8606-71af71344021" providerId="ADAL" clId="{879F52AD-1AA5-40A7-AD40-7E8ADE2A66CE}" dt="2024-05-14T06:46:06.080" v="681" actId="164"/>
          <ac:spMkLst>
            <pc:docMk/>
            <pc:sldMk cId="1111060718" sldId="326"/>
            <ac:spMk id="30" creationId="{BE69CB6F-3043-F57D-AC69-6933AD4FB56F}"/>
          </ac:spMkLst>
        </pc:spChg>
        <pc:spChg chg="add mod topLvl">
          <ac:chgData name="Mohamed BOUHMID" userId="ba645c2d-50b1-4fc3-8606-71af71344021" providerId="ADAL" clId="{879F52AD-1AA5-40A7-AD40-7E8ADE2A66CE}" dt="2024-05-14T06:23:38.050" v="497" actId="164"/>
          <ac:spMkLst>
            <pc:docMk/>
            <pc:sldMk cId="1111060718" sldId="326"/>
            <ac:spMk id="31" creationId="{2FAB52DD-7BE6-47DB-F9C6-643BC2295CF9}"/>
          </ac:spMkLst>
        </pc:spChg>
        <pc:spChg chg="add mod topLvl">
          <ac:chgData name="Mohamed BOUHMID" userId="ba645c2d-50b1-4fc3-8606-71af71344021" providerId="ADAL" clId="{879F52AD-1AA5-40A7-AD40-7E8ADE2A66CE}" dt="2024-05-14T06:45:13.666" v="675" actId="164"/>
          <ac:spMkLst>
            <pc:docMk/>
            <pc:sldMk cId="1111060718" sldId="326"/>
            <ac:spMk id="33" creationId="{0931D40A-9A81-D237-7BF8-1BB5CD017BAC}"/>
          </ac:spMkLst>
        </pc:spChg>
        <pc:spChg chg="add mod topLvl">
          <ac:chgData name="Mohamed BOUHMID" userId="ba645c2d-50b1-4fc3-8606-71af71344021" providerId="ADAL" clId="{879F52AD-1AA5-40A7-AD40-7E8ADE2A66CE}" dt="2024-05-14T06:46:48.541" v="689" actId="338"/>
          <ac:spMkLst>
            <pc:docMk/>
            <pc:sldMk cId="1111060718" sldId="326"/>
            <ac:spMk id="34" creationId="{C6B8EB15-C08F-8A38-864C-26D54FC12E38}"/>
          </ac:spMkLst>
        </pc:spChg>
        <pc:spChg chg="add mod topLvl">
          <ac:chgData name="Mohamed BOUHMID" userId="ba645c2d-50b1-4fc3-8606-71af71344021" providerId="ADAL" clId="{879F52AD-1AA5-40A7-AD40-7E8ADE2A66CE}" dt="2024-05-14T06:47:23.854" v="694" actId="338"/>
          <ac:spMkLst>
            <pc:docMk/>
            <pc:sldMk cId="1111060718" sldId="326"/>
            <ac:spMk id="35" creationId="{85D26507-84E2-FA93-2229-D0A73BBC9451}"/>
          </ac:spMkLst>
        </pc:spChg>
        <pc:spChg chg="add mod topLvl">
          <ac:chgData name="Mohamed BOUHMID" userId="ba645c2d-50b1-4fc3-8606-71af71344021" providerId="ADAL" clId="{879F52AD-1AA5-40A7-AD40-7E8ADE2A66CE}" dt="2024-05-14T06:48:08.111" v="701" actId="338"/>
          <ac:spMkLst>
            <pc:docMk/>
            <pc:sldMk cId="1111060718" sldId="326"/>
            <ac:spMk id="36" creationId="{82828B74-0934-E91F-CA72-2540060AD273}"/>
          </ac:spMkLst>
        </pc:spChg>
        <pc:spChg chg="add del mod topLvl">
          <ac:chgData name="Mohamed BOUHMID" userId="ba645c2d-50b1-4fc3-8606-71af71344021" providerId="ADAL" clId="{879F52AD-1AA5-40A7-AD40-7E8ADE2A66CE}" dt="2024-05-14T06:52:26.316" v="717" actId="478"/>
          <ac:spMkLst>
            <pc:docMk/>
            <pc:sldMk cId="1111060718" sldId="326"/>
            <ac:spMk id="37" creationId="{BBA33BD4-04A8-F0F9-F589-832BA5EEB98E}"/>
          </ac:spMkLst>
        </pc:spChg>
        <pc:spChg chg="add del mod">
          <ac:chgData name="Mohamed BOUHMID" userId="ba645c2d-50b1-4fc3-8606-71af71344021" providerId="ADAL" clId="{879F52AD-1AA5-40A7-AD40-7E8ADE2A66CE}" dt="2024-05-13T22:06:02.238" v="362" actId="478"/>
          <ac:spMkLst>
            <pc:docMk/>
            <pc:sldMk cId="1111060718" sldId="326"/>
            <ac:spMk id="38" creationId="{4037EF19-CEC2-AF52-6881-3CF3B3945CAC}"/>
          </ac:spMkLst>
        </pc:spChg>
        <pc:spChg chg="add del mod">
          <ac:chgData name="Mohamed BOUHMID" userId="ba645c2d-50b1-4fc3-8606-71af71344021" providerId="ADAL" clId="{879F52AD-1AA5-40A7-AD40-7E8ADE2A66CE}" dt="2024-05-14T06:11:51.516" v="430" actId="478"/>
          <ac:spMkLst>
            <pc:docMk/>
            <pc:sldMk cId="1111060718" sldId="326"/>
            <ac:spMk id="43" creationId="{E07EF024-4E00-4BCE-4D7A-4B4D4D0C2750}"/>
          </ac:spMkLst>
        </pc:spChg>
        <pc:spChg chg="add mod">
          <ac:chgData name="Mohamed BOUHMID" userId="ba645c2d-50b1-4fc3-8606-71af71344021" providerId="ADAL" clId="{879F52AD-1AA5-40A7-AD40-7E8ADE2A66CE}" dt="2024-05-14T06:39:19.319" v="609" actId="164"/>
          <ac:spMkLst>
            <pc:docMk/>
            <pc:sldMk cId="1111060718" sldId="326"/>
            <ac:spMk id="45" creationId="{CBB610D1-B7FC-CF73-1CBF-6F5B59A507BB}"/>
          </ac:spMkLst>
        </pc:spChg>
        <pc:spChg chg="add mod topLvl">
          <ac:chgData name="Mohamed BOUHMID" userId="ba645c2d-50b1-4fc3-8606-71af71344021" providerId="ADAL" clId="{879F52AD-1AA5-40A7-AD40-7E8ADE2A66CE}" dt="2024-05-14T07:21:30.842" v="1005" actId="1037"/>
          <ac:spMkLst>
            <pc:docMk/>
            <pc:sldMk cId="1111060718" sldId="326"/>
            <ac:spMk id="47" creationId="{2A442CAD-B0AE-16D8-B8EB-2B5812022DAF}"/>
          </ac:spMkLst>
        </pc:spChg>
        <pc:spChg chg="add mod">
          <ac:chgData name="Mohamed BOUHMID" userId="ba645c2d-50b1-4fc3-8606-71af71344021" providerId="ADAL" clId="{879F52AD-1AA5-40A7-AD40-7E8ADE2A66CE}" dt="2024-05-14T06:59:14.334" v="793" actId="12788"/>
          <ac:spMkLst>
            <pc:docMk/>
            <pc:sldMk cId="1111060718" sldId="326"/>
            <ac:spMk id="49" creationId="{8A29FF69-E6E7-BCF0-1D9B-92B8D75D40F1}"/>
          </ac:spMkLst>
        </pc:spChg>
        <pc:spChg chg="add mod">
          <ac:chgData name="Mohamed BOUHMID" userId="ba645c2d-50b1-4fc3-8606-71af71344021" providerId="ADAL" clId="{879F52AD-1AA5-40A7-AD40-7E8ADE2A66CE}" dt="2024-05-14T06:55:35.376" v="752" actId="1076"/>
          <ac:spMkLst>
            <pc:docMk/>
            <pc:sldMk cId="1111060718" sldId="326"/>
            <ac:spMk id="1054" creationId="{80781E7A-85BC-C7F9-2C7D-450F2A1BCFE0}"/>
          </ac:spMkLst>
        </pc:spChg>
        <pc:spChg chg="mod">
          <ac:chgData name="Mohamed BOUHMID" userId="ba645c2d-50b1-4fc3-8606-71af71344021" providerId="ADAL" clId="{879F52AD-1AA5-40A7-AD40-7E8ADE2A66CE}" dt="2024-05-14T06:58:15.540" v="781" actId="571"/>
          <ac:spMkLst>
            <pc:docMk/>
            <pc:sldMk cId="1111060718" sldId="326"/>
            <ac:spMk id="1057" creationId="{B575EC3F-4D62-57BF-14E3-84F5A3D623A6}"/>
          </ac:spMkLst>
        </pc:spChg>
        <pc:spChg chg="mod">
          <ac:chgData name="Mohamed BOUHMID" userId="ba645c2d-50b1-4fc3-8606-71af71344021" providerId="ADAL" clId="{879F52AD-1AA5-40A7-AD40-7E8ADE2A66CE}" dt="2024-05-14T06:58:15.540" v="781" actId="571"/>
          <ac:spMkLst>
            <pc:docMk/>
            <pc:sldMk cId="1111060718" sldId="326"/>
            <ac:spMk id="1060" creationId="{591E71C6-F29B-C2C0-FA53-5E018B1D4BB2}"/>
          </ac:spMkLst>
        </pc:spChg>
        <pc:spChg chg="mod">
          <ac:chgData name="Mohamed BOUHMID" userId="ba645c2d-50b1-4fc3-8606-71af71344021" providerId="ADAL" clId="{879F52AD-1AA5-40A7-AD40-7E8ADE2A66CE}" dt="2024-05-14T06:58:15.540" v="781" actId="571"/>
          <ac:spMkLst>
            <pc:docMk/>
            <pc:sldMk cId="1111060718" sldId="326"/>
            <ac:spMk id="1063" creationId="{4B5D4BF7-60F1-715C-5192-BCE1AD936FB5}"/>
          </ac:spMkLst>
        </pc:spChg>
        <pc:spChg chg="mod">
          <ac:chgData name="Mohamed BOUHMID" userId="ba645c2d-50b1-4fc3-8606-71af71344021" providerId="ADAL" clId="{879F52AD-1AA5-40A7-AD40-7E8ADE2A66CE}" dt="2024-05-14T06:58:15.540" v="781" actId="571"/>
          <ac:spMkLst>
            <pc:docMk/>
            <pc:sldMk cId="1111060718" sldId="326"/>
            <ac:spMk id="1066" creationId="{9E175903-C6FE-0D10-38C8-D3FC1CC93AD5}"/>
          </ac:spMkLst>
        </pc:spChg>
        <pc:spChg chg="mod">
          <ac:chgData name="Mohamed BOUHMID" userId="ba645c2d-50b1-4fc3-8606-71af71344021" providerId="ADAL" clId="{879F52AD-1AA5-40A7-AD40-7E8ADE2A66CE}" dt="2024-05-14T06:58:14.706" v="780" actId="571"/>
          <ac:spMkLst>
            <pc:docMk/>
            <pc:sldMk cId="1111060718" sldId="326"/>
            <ac:spMk id="1069" creationId="{711BDA1A-EA66-28DC-17D8-00F2A6847F08}"/>
          </ac:spMkLst>
        </pc:spChg>
        <pc:spChg chg="mod">
          <ac:chgData name="Mohamed BOUHMID" userId="ba645c2d-50b1-4fc3-8606-71af71344021" providerId="ADAL" clId="{879F52AD-1AA5-40A7-AD40-7E8ADE2A66CE}" dt="2024-05-14T06:58:14.706" v="780" actId="571"/>
          <ac:spMkLst>
            <pc:docMk/>
            <pc:sldMk cId="1111060718" sldId="326"/>
            <ac:spMk id="1072" creationId="{983F9879-2356-F8AB-A552-D18A7E3EEF49}"/>
          </ac:spMkLst>
        </pc:spChg>
        <pc:spChg chg="mod">
          <ac:chgData name="Mohamed BOUHMID" userId="ba645c2d-50b1-4fc3-8606-71af71344021" providerId="ADAL" clId="{879F52AD-1AA5-40A7-AD40-7E8ADE2A66CE}" dt="2024-05-14T06:58:14.706" v="780" actId="571"/>
          <ac:spMkLst>
            <pc:docMk/>
            <pc:sldMk cId="1111060718" sldId="326"/>
            <ac:spMk id="1075" creationId="{90B9D754-5639-BB1E-2CCB-2AFF8325B628}"/>
          </ac:spMkLst>
        </pc:spChg>
        <pc:spChg chg="mod">
          <ac:chgData name="Mohamed BOUHMID" userId="ba645c2d-50b1-4fc3-8606-71af71344021" providerId="ADAL" clId="{879F52AD-1AA5-40A7-AD40-7E8ADE2A66CE}" dt="2024-05-14T06:58:14.706" v="780" actId="571"/>
          <ac:spMkLst>
            <pc:docMk/>
            <pc:sldMk cId="1111060718" sldId="326"/>
            <ac:spMk id="1078" creationId="{2E58BB7C-30E8-8BDA-E966-802151AF0922}"/>
          </ac:spMkLst>
        </pc:spChg>
        <pc:spChg chg="mod">
          <ac:chgData name="Mohamed BOUHMID" userId="ba645c2d-50b1-4fc3-8606-71af71344021" providerId="ADAL" clId="{879F52AD-1AA5-40A7-AD40-7E8ADE2A66CE}" dt="2024-05-14T06:58:14.706" v="780" actId="571"/>
          <ac:spMkLst>
            <pc:docMk/>
            <pc:sldMk cId="1111060718" sldId="326"/>
            <ac:spMk id="1081" creationId="{4749441C-C9A2-BFD3-8856-2CFFB68F0D22}"/>
          </ac:spMkLst>
        </pc:spChg>
        <pc:spChg chg="mod">
          <ac:chgData name="Mohamed BOUHMID" userId="ba645c2d-50b1-4fc3-8606-71af71344021" providerId="ADAL" clId="{879F52AD-1AA5-40A7-AD40-7E8ADE2A66CE}" dt="2024-05-14T06:58:14.013" v="779" actId="571"/>
          <ac:spMkLst>
            <pc:docMk/>
            <pc:sldMk cId="1111060718" sldId="326"/>
            <ac:spMk id="1084" creationId="{A00C0488-0C3E-A10B-F134-E1D4B18F5966}"/>
          </ac:spMkLst>
        </pc:spChg>
        <pc:spChg chg="mod">
          <ac:chgData name="Mohamed BOUHMID" userId="ba645c2d-50b1-4fc3-8606-71af71344021" providerId="ADAL" clId="{879F52AD-1AA5-40A7-AD40-7E8ADE2A66CE}" dt="2024-05-14T06:58:14.013" v="779" actId="571"/>
          <ac:spMkLst>
            <pc:docMk/>
            <pc:sldMk cId="1111060718" sldId="326"/>
            <ac:spMk id="1087" creationId="{D1875E26-416C-F98B-8BA7-99ECEC4A80F8}"/>
          </ac:spMkLst>
        </pc:spChg>
        <pc:spChg chg="mod">
          <ac:chgData name="Mohamed BOUHMID" userId="ba645c2d-50b1-4fc3-8606-71af71344021" providerId="ADAL" clId="{879F52AD-1AA5-40A7-AD40-7E8ADE2A66CE}" dt="2024-05-14T06:58:14.013" v="779" actId="571"/>
          <ac:spMkLst>
            <pc:docMk/>
            <pc:sldMk cId="1111060718" sldId="326"/>
            <ac:spMk id="1090" creationId="{B3EAFCA8-A8DE-BF0A-BCA8-39A86CD3801A}"/>
          </ac:spMkLst>
        </pc:spChg>
        <pc:spChg chg="mod">
          <ac:chgData name="Mohamed BOUHMID" userId="ba645c2d-50b1-4fc3-8606-71af71344021" providerId="ADAL" clId="{879F52AD-1AA5-40A7-AD40-7E8ADE2A66CE}" dt="2024-05-14T06:58:14.013" v="779" actId="571"/>
          <ac:spMkLst>
            <pc:docMk/>
            <pc:sldMk cId="1111060718" sldId="326"/>
            <ac:spMk id="1093" creationId="{6908D67E-8553-C2D5-E0D4-0479F7A1D7AE}"/>
          </ac:spMkLst>
        </pc:spChg>
        <pc:spChg chg="mod">
          <ac:chgData name="Mohamed BOUHMID" userId="ba645c2d-50b1-4fc3-8606-71af71344021" providerId="ADAL" clId="{879F52AD-1AA5-40A7-AD40-7E8ADE2A66CE}" dt="2024-05-14T06:58:14.013" v="779" actId="571"/>
          <ac:spMkLst>
            <pc:docMk/>
            <pc:sldMk cId="1111060718" sldId="326"/>
            <ac:spMk id="1096" creationId="{755C8ABB-EC0B-C943-B051-CCC8CCC0EC88}"/>
          </ac:spMkLst>
        </pc:spChg>
        <pc:spChg chg="mod">
          <ac:chgData name="Mohamed BOUHMID" userId="ba645c2d-50b1-4fc3-8606-71af71344021" providerId="ADAL" clId="{879F52AD-1AA5-40A7-AD40-7E8ADE2A66CE}" dt="2024-05-14T06:58:28.271" v="787" actId="571"/>
          <ac:spMkLst>
            <pc:docMk/>
            <pc:sldMk cId="1111060718" sldId="326"/>
            <ac:spMk id="1099" creationId="{5F27A877-D8B8-C1EF-0E5F-6CD7335FFBDA}"/>
          </ac:spMkLst>
        </pc:spChg>
        <pc:spChg chg="mod">
          <ac:chgData name="Mohamed BOUHMID" userId="ba645c2d-50b1-4fc3-8606-71af71344021" providerId="ADAL" clId="{879F52AD-1AA5-40A7-AD40-7E8ADE2A66CE}" dt="2024-05-14T06:58:28.271" v="787" actId="571"/>
          <ac:spMkLst>
            <pc:docMk/>
            <pc:sldMk cId="1111060718" sldId="326"/>
            <ac:spMk id="1102" creationId="{50AEFF03-A9DC-7D98-50E5-F5E84F64D750}"/>
          </ac:spMkLst>
        </pc:spChg>
        <pc:spChg chg="mod">
          <ac:chgData name="Mohamed BOUHMID" userId="ba645c2d-50b1-4fc3-8606-71af71344021" providerId="ADAL" clId="{879F52AD-1AA5-40A7-AD40-7E8ADE2A66CE}" dt="2024-05-14T06:58:28.271" v="787" actId="571"/>
          <ac:spMkLst>
            <pc:docMk/>
            <pc:sldMk cId="1111060718" sldId="326"/>
            <ac:spMk id="1105" creationId="{99FC8D3B-72B4-74C5-0668-07FDEB2C20F5}"/>
          </ac:spMkLst>
        </pc:spChg>
        <pc:spChg chg="mod">
          <ac:chgData name="Mohamed BOUHMID" userId="ba645c2d-50b1-4fc3-8606-71af71344021" providerId="ADAL" clId="{879F52AD-1AA5-40A7-AD40-7E8ADE2A66CE}" dt="2024-05-14T06:58:28.271" v="787" actId="571"/>
          <ac:spMkLst>
            <pc:docMk/>
            <pc:sldMk cId="1111060718" sldId="326"/>
            <ac:spMk id="1108" creationId="{22F5D740-652B-0BDB-BBA1-AD2021970AE4}"/>
          </ac:spMkLst>
        </pc:spChg>
        <pc:spChg chg="mod">
          <ac:chgData name="Mohamed BOUHMID" userId="ba645c2d-50b1-4fc3-8606-71af71344021" providerId="ADAL" clId="{879F52AD-1AA5-40A7-AD40-7E8ADE2A66CE}" dt="2024-05-14T06:58:28.271" v="787" actId="571"/>
          <ac:spMkLst>
            <pc:docMk/>
            <pc:sldMk cId="1111060718" sldId="326"/>
            <ac:spMk id="1111" creationId="{27CA35CD-5F62-18DA-E7A4-889760A68BA0}"/>
          </ac:spMkLst>
        </pc:spChg>
        <pc:spChg chg="mod">
          <ac:chgData name="Mohamed BOUHMID" userId="ba645c2d-50b1-4fc3-8606-71af71344021" providerId="ADAL" clId="{879F52AD-1AA5-40A7-AD40-7E8ADE2A66CE}" dt="2024-05-14T06:58:41.830" v="789" actId="571"/>
          <ac:spMkLst>
            <pc:docMk/>
            <pc:sldMk cId="1111060718" sldId="326"/>
            <ac:spMk id="1114" creationId="{BB1E4DFB-18EF-6CAD-779D-F7FEC591F0EF}"/>
          </ac:spMkLst>
        </pc:spChg>
        <pc:spChg chg="mod">
          <ac:chgData name="Mohamed BOUHMID" userId="ba645c2d-50b1-4fc3-8606-71af71344021" providerId="ADAL" clId="{879F52AD-1AA5-40A7-AD40-7E8ADE2A66CE}" dt="2024-05-14T06:58:41.830" v="789" actId="571"/>
          <ac:spMkLst>
            <pc:docMk/>
            <pc:sldMk cId="1111060718" sldId="326"/>
            <ac:spMk id="1117" creationId="{477828D3-4F58-2985-93F2-2604990D8CF4}"/>
          </ac:spMkLst>
        </pc:spChg>
        <pc:spChg chg="add mod">
          <ac:chgData name="Mohamed BOUHMID" userId="ba645c2d-50b1-4fc3-8606-71af71344021" providerId="ADAL" clId="{879F52AD-1AA5-40A7-AD40-7E8ADE2A66CE}" dt="2024-05-14T07:03:27.355" v="868" actId="122"/>
          <ac:spMkLst>
            <pc:docMk/>
            <pc:sldMk cId="1111060718" sldId="326"/>
            <ac:spMk id="1120" creationId="{B7F501B7-2BF6-E69A-70B7-C79E3B3EED05}"/>
          </ac:spMkLst>
        </pc:spChg>
        <pc:spChg chg="add mod">
          <ac:chgData name="Mohamed BOUHMID" userId="ba645c2d-50b1-4fc3-8606-71af71344021" providerId="ADAL" clId="{879F52AD-1AA5-40A7-AD40-7E8ADE2A66CE}" dt="2024-05-14T07:10:16.219" v="890" actId="1076"/>
          <ac:spMkLst>
            <pc:docMk/>
            <pc:sldMk cId="1111060718" sldId="326"/>
            <ac:spMk id="1124" creationId="{CE776C25-CF78-3D98-7E90-DC6604BD9AD2}"/>
          </ac:spMkLst>
        </pc:spChg>
        <pc:spChg chg="add mod">
          <ac:chgData name="Mohamed BOUHMID" userId="ba645c2d-50b1-4fc3-8606-71af71344021" providerId="ADAL" clId="{879F52AD-1AA5-40A7-AD40-7E8ADE2A66CE}" dt="2024-05-14T11:52:06.786" v="2374" actId="20577"/>
          <ac:spMkLst>
            <pc:docMk/>
            <pc:sldMk cId="1111060718" sldId="326"/>
            <ac:spMk id="1125" creationId="{2B01CE1B-F5CF-4599-CA25-1C9000C7AF6D}"/>
          </ac:spMkLst>
        </pc:spChg>
        <pc:grpChg chg="add del mod">
          <ac:chgData name="Mohamed BOUHMID" userId="ba645c2d-50b1-4fc3-8606-71af71344021" providerId="ADAL" clId="{879F52AD-1AA5-40A7-AD40-7E8ADE2A66CE}" dt="2024-05-14T06:28:50.814" v="532" actId="165"/>
          <ac:grpSpMkLst>
            <pc:docMk/>
            <pc:sldMk cId="1111060718" sldId="326"/>
            <ac:grpSpMk id="39" creationId="{7E8440DE-89C5-C05A-5D16-3BA391D49244}"/>
          </ac:grpSpMkLst>
        </pc:grpChg>
        <pc:grpChg chg="add del mod">
          <ac:chgData name="Mohamed BOUHMID" userId="ba645c2d-50b1-4fc3-8606-71af71344021" providerId="ADAL" clId="{879F52AD-1AA5-40A7-AD40-7E8ADE2A66CE}" dt="2024-05-14T06:25:20.568" v="503" actId="165"/>
          <ac:grpSpMkLst>
            <pc:docMk/>
            <pc:sldMk cId="1111060718" sldId="326"/>
            <ac:grpSpMk id="40" creationId="{D9DD1CB1-29F6-FBB4-CC19-9CE3B4940D17}"/>
          </ac:grpSpMkLst>
        </pc:grpChg>
        <pc:grpChg chg="add del mod">
          <ac:chgData name="Mohamed BOUHMID" userId="ba645c2d-50b1-4fc3-8606-71af71344021" providerId="ADAL" clId="{879F52AD-1AA5-40A7-AD40-7E8ADE2A66CE}" dt="2024-05-14T06:23:31.149" v="496" actId="165"/>
          <ac:grpSpMkLst>
            <pc:docMk/>
            <pc:sldMk cId="1111060718" sldId="326"/>
            <ac:grpSpMk id="41" creationId="{6D8709AC-6E26-5A13-806C-D18214ACAD44}"/>
          </ac:grpSpMkLst>
        </pc:grpChg>
        <pc:grpChg chg="add del mod">
          <ac:chgData name="Mohamed BOUHMID" userId="ba645c2d-50b1-4fc3-8606-71af71344021" providerId="ADAL" clId="{879F52AD-1AA5-40A7-AD40-7E8ADE2A66CE}" dt="2024-05-14T06:37:02.949" v="546" actId="165"/>
          <ac:grpSpMkLst>
            <pc:docMk/>
            <pc:sldMk cId="1111060718" sldId="326"/>
            <ac:grpSpMk id="42" creationId="{D9318512-69BB-83D3-DF22-B478A26B7F64}"/>
          </ac:grpSpMkLst>
        </pc:grpChg>
        <pc:grpChg chg="add mod">
          <ac:chgData name="Mohamed BOUHMID" userId="ba645c2d-50b1-4fc3-8606-71af71344021" providerId="ADAL" clId="{879F52AD-1AA5-40A7-AD40-7E8ADE2A66CE}" dt="2024-05-14T06:59:14.334" v="793" actId="12788"/>
          <ac:grpSpMkLst>
            <pc:docMk/>
            <pc:sldMk cId="1111060718" sldId="326"/>
            <ac:grpSpMk id="50" creationId="{D3BBE0B1-BF43-615F-C488-5EB67DF4FCB9}"/>
          </ac:grpSpMkLst>
        </pc:grpChg>
        <pc:grpChg chg="add del mod">
          <ac:chgData name="Mohamed BOUHMID" userId="ba645c2d-50b1-4fc3-8606-71af71344021" providerId="ADAL" clId="{879F52AD-1AA5-40A7-AD40-7E8ADE2A66CE}" dt="2024-05-14T06:42:01.563" v="645" actId="165"/>
          <ac:grpSpMkLst>
            <pc:docMk/>
            <pc:sldMk cId="1111060718" sldId="326"/>
            <ac:grpSpMk id="54" creationId="{F5183D39-F117-730A-4B42-E0DE6FA0A215}"/>
          </ac:grpSpMkLst>
        </pc:grpChg>
        <pc:grpChg chg="add mod">
          <ac:chgData name="Mohamed BOUHMID" userId="ba645c2d-50b1-4fc3-8606-71af71344021" providerId="ADAL" clId="{879F52AD-1AA5-40A7-AD40-7E8ADE2A66CE}" dt="2024-05-14T06:59:22.113" v="794" actId="12788"/>
          <ac:grpSpMkLst>
            <pc:docMk/>
            <pc:sldMk cId="1111060718" sldId="326"/>
            <ac:grpSpMk id="55" creationId="{AABD59EF-2CB5-0C9D-0F17-B110E345D83D}"/>
          </ac:grpSpMkLst>
        </pc:grpChg>
        <pc:grpChg chg="add mod">
          <ac:chgData name="Mohamed BOUHMID" userId="ba645c2d-50b1-4fc3-8606-71af71344021" providerId="ADAL" clId="{879F52AD-1AA5-40A7-AD40-7E8ADE2A66CE}" dt="2024-05-14T06:59:14.334" v="793" actId="12788"/>
          <ac:grpSpMkLst>
            <pc:docMk/>
            <pc:sldMk cId="1111060718" sldId="326"/>
            <ac:grpSpMk id="56" creationId="{B42F9501-FEA9-A71D-1932-BB0A08CD88AE}"/>
          </ac:grpSpMkLst>
        </pc:grpChg>
        <pc:grpChg chg="add del mod">
          <ac:chgData name="Mohamed BOUHMID" userId="ba645c2d-50b1-4fc3-8606-71af71344021" providerId="ADAL" clId="{879F52AD-1AA5-40A7-AD40-7E8ADE2A66CE}" dt="2024-05-14T06:41:14.519" v="634" actId="165"/>
          <ac:grpSpMkLst>
            <pc:docMk/>
            <pc:sldMk cId="1111060718" sldId="326"/>
            <ac:grpSpMk id="63" creationId="{826AB381-E833-46F6-8792-0DCE92FB504D}"/>
          </ac:grpSpMkLst>
        </pc:grpChg>
        <pc:grpChg chg="add mod">
          <ac:chgData name="Mohamed BOUHMID" userId="ba645c2d-50b1-4fc3-8606-71af71344021" providerId="ADAL" clId="{879F52AD-1AA5-40A7-AD40-7E8ADE2A66CE}" dt="2024-05-14T06:59:06.996" v="792" actId="12788"/>
          <ac:grpSpMkLst>
            <pc:docMk/>
            <pc:sldMk cId="1111060718" sldId="326"/>
            <ac:grpSpMk id="1041" creationId="{E7110312-A725-51C2-0C5B-7B3D828ACD73}"/>
          </ac:grpSpMkLst>
        </pc:grpChg>
        <pc:grpChg chg="add mod">
          <ac:chgData name="Mohamed BOUHMID" userId="ba645c2d-50b1-4fc3-8606-71af71344021" providerId="ADAL" clId="{879F52AD-1AA5-40A7-AD40-7E8ADE2A66CE}" dt="2024-05-14T06:59:06.996" v="792" actId="12788"/>
          <ac:grpSpMkLst>
            <pc:docMk/>
            <pc:sldMk cId="1111060718" sldId="326"/>
            <ac:grpSpMk id="1042" creationId="{0A849E6A-E786-D41E-ED7F-738CCBC3ACAE}"/>
          </ac:grpSpMkLst>
        </pc:grpChg>
        <pc:grpChg chg="add mod">
          <ac:chgData name="Mohamed BOUHMID" userId="ba645c2d-50b1-4fc3-8606-71af71344021" providerId="ADAL" clId="{879F52AD-1AA5-40A7-AD40-7E8ADE2A66CE}" dt="2024-05-14T06:59:00.037" v="791" actId="12788"/>
          <ac:grpSpMkLst>
            <pc:docMk/>
            <pc:sldMk cId="1111060718" sldId="326"/>
            <ac:grpSpMk id="1043" creationId="{E1FD825A-5B37-FB59-0DE5-78BFE5F3802F}"/>
          </ac:grpSpMkLst>
        </pc:grpChg>
        <pc:grpChg chg="add mod">
          <ac:chgData name="Mohamed BOUHMID" userId="ba645c2d-50b1-4fc3-8606-71af71344021" providerId="ADAL" clId="{879F52AD-1AA5-40A7-AD40-7E8ADE2A66CE}" dt="2024-05-14T07:21:34.420" v="1008" actId="1035"/>
          <ac:grpSpMkLst>
            <pc:docMk/>
            <pc:sldMk cId="1111060718" sldId="326"/>
            <ac:grpSpMk id="1044" creationId="{14DD4F49-9A21-DD15-6FD2-BBA923EE7333}"/>
          </ac:grpSpMkLst>
        </pc:grpChg>
        <pc:grpChg chg="add mod">
          <ac:chgData name="Mohamed BOUHMID" userId="ba645c2d-50b1-4fc3-8606-71af71344021" providerId="ADAL" clId="{879F52AD-1AA5-40A7-AD40-7E8ADE2A66CE}" dt="2024-05-14T06:59:22.113" v="794" actId="12788"/>
          <ac:grpSpMkLst>
            <pc:docMk/>
            <pc:sldMk cId="1111060718" sldId="326"/>
            <ac:grpSpMk id="1045" creationId="{44F8EC7E-4610-745D-4ECE-FD8C61C14B9F}"/>
          </ac:grpSpMkLst>
        </pc:grpChg>
        <pc:grpChg chg="add mod">
          <ac:chgData name="Mohamed BOUHMID" userId="ba645c2d-50b1-4fc3-8606-71af71344021" providerId="ADAL" clId="{879F52AD-1AA5-40A7-AD40-7E8ADE2A66CE}" dt="2024-05-14T06:59:14.334" v="793" actId="12788"/>
          <ac:grpSpMkLst>
            <pc:docMk/>
            <pc:sldMk cId="1111060718" sldId="326"/>
            <ac:grpSpMk id="1046" creationId="{4C742D5D-4D59-613E-E88C-4F25A9CF3879}"/>
          </ac:grpSpMkLst>
        </pc:grpChg>
        <pc:grpChg chg="add mod">
          <ac:chgData name="Mohamed BOUHMID" userId="ba645c2d-50b1-4fc3-8606-71af71344021" providerId="ADAL" clId="{879F52AD-1AA5-40A7-AD40-7E8ADE2A66CE}" dt="2024-05-14T06:59:06.996" v="792" actId="12788"/>
          <ac:grpSpMkLst>
            <pc:docMk/>
            <pc:sldMk cId="1111060718" sldId="326"/>
            <ac:grpSpMk id="1047" creationId="{26FAE00F-2156-E641-A368-0C6DFF5F1798}"/>
          </ac:grpSpMkLst>
        </pc:grpChg>
        <pc:grpChg chg="add mod">
          <ac:chgData name="Mohamed BOUHMID" userId="ba645c2d-50b1-4fc3-8606-71af71344021" providerId="ADAL" clId="{879F52AD-1AA5-40A7-AD40-7E8ADE2A66CE}" dt="2024-05-14T07:02:53.534" v="846" actId="1076"/>
          <ac:grpSpMkLst>
            <pc:docMk/>
            <pc:sldMk cId="1111060718" sldId="326"/>
            <ac:grpSpMk id="1048" creationId="{6C026F00-FFA5-E3B7-EBA2-71790DBACD5D}"/>
          </ac:grpSpMkLst>
        </pc:grpChg>
        <pc:grpChg chg="add mod">
          <ac:chgData name="Mohamed BOUHMID" userId="ba645c2d-50b1-4fc3-8606-71af71344021" providerId="ADAL" clId="{879F52AD-1AA5-40A7-AD40-7E8ADE2A66CE}" dt="2024-05-14T06:59:22.113" v="794" actId="12788"/>
          <ac:grpSpMkLst>
            <pc:docMk/>
            <pc:sldMk cId="1111060718" sldId="326"/>
            <ac:grpSpMk id="1049" creationId="{96935224-D06A-A796-329A-53BFA3CFAE34}"/>
          </ac:grpSpMkLst>
        </pc:grpChg>
        <pc:grpChg chg="add del mod">
          <ac:chgData name="Mohamed BOUHMID" userId="ba645c2d-50b1-4fc3-8606-71af71344021" providerId="ADAL" clId="{879F52AD-1AA5-40A7-AD40-7E8ADE2A66CE}" dt="2024-05-14T06:52:28.405" v="718" actId="478"/>
          <ac:grpSpMkLst>
            <pc:docMk/>
            <pc:sldMk cId="1111060718" sldId="326"/>
            <ac:grpSpMk id="1050" creationId="{B07718AA-4F15-5F24-BC12-30EFF6C4A930}"/>
          </ac:grpSpMkLst>
        </pc:grpChg>
        <pc:grpChg chg="add del mod">
          <ac:chgData name="Mohamed BOUHMID" userId="ba645c2d-50b1-4fc3-8606-71af71344021" providerId="ADAL" clId="{879F52AD-1AA5-40A7-AD40-7E8ADE2A66CE}" dt="2024-05-14T06:52:18.467" v="714" actId="478"/>
          <ac:grpSpMkLst>
            <pc:docMk/>
            <pc:sldMk cId="1111060718" sldId="326"/>
            <ac:grpSpMk id="1051" creationId="{0310085E-FB2C-9830-7D02-AF4D53366A42}"/>
          </ac:grpSpMkLst>
        </pc:grpChg>
        <pc:grpChg chg="add del mod">
          <ac:chgData name="Mohamed BOUHMID" userId="ba645c2d-50b1-4fc3-8606-71af71344021" providerId="ADAL" clId="{879F52AD-1AA5-40A7-AD40-7E8ADE2A66CE}" dt="2024-05-14T06:48:01.742" v="700" actId="165"/>
          <ac:grpSpMkLst>
            <pc:docMk/>
            <pc:sldMk cId="1111060718" sldId="326"/>
            <ac:grpSpMk id="1052" creationId="{247BD5DB-C164-9364-28B3-6893F5CAD5A6}"/>
          </ac:grpSpMkLst>
        </pc:grpChg>
        <pc:grpChg chg="add del mod">
          <ac:chgData name="Mohamed BOUHMID" userId="ba645c2d-50b1-4fc3-8606-71af71344021" providerId="ADAL" clId="{879F52AD-1AA5-40A7-AD40-7E8ADE2A66CE}" dt="2024-05-14T06:52:21.812" v="715" actId="478"/>
          <ac:grpSpMkLst>
            <pc:docMk/>
            <pc:sldMk cId="1111060718" sldId="326"/>
            <ac:grpSpMk id="1053" creationId="{80F39165-1C15-64E0-6BA0-A5FA7A744BC4}"/>
          </ac:grpSpMkLst>
        </pc:grpChg>
        <pc:grpChg chg="add mod">
          <ac:chgData name="Mohamed BOUHMID" userId="ba645c2d-50b1-4fc3-8606-71af71344021" providerId="ADAL" clId="{879F52AD-1AA5-40A7-AD40-7E8ADE2A66CE}" dt="2024-05-14T06:59:00.037" v="791" actId="12788"/>
          <ac:grpSpMkLst>
            <pc:docMk/>
            <pc:sldMk cId="1111060718" sldId="326"/>
            <ac:grpSpMk id="1055" creationId="{32DFF5A6-83BC-B244-423A-2FB2015A023A}"/>
          </ac:grpSpMkLst>
        </pc:grpChg>
        <pc:grpChg chg="add mod">
          <ac:chgData name="Mohamed BOUHMID" userId="ba645c2d-50b1-4fc3-8606-71af71344021" providerId="ADAL" clId="{879F52AD-1AA5-40A7-AD40-7E8ADE2A66CE}" dt="2024-05-14T06:58:15.540" v="781" actId="571"/>
          <ac:grpSpMkLst>
            <pc:docMk/>
            <pc:sldMk cId="1111060718" sldId="326"/>
            <ac:grpSpMk id="1056" creationId="{D5D6ECC9-FE15-3697-0169-8DA5BEED2845}"/>
          </ac:grpSpMkLst>
        </pc:grpChg>
        <pc:grpChg chg="add mod">
          <ac:chgData name="Mohamed BOUHMID" userId="ba645c2d-50b1-4fc3-8606-71af71344021" providerId="ADAL" clId="{879F52AD-1AA5-40A7-AD40-7E8ADE2A66CE}" dt="2024-05-14T06:58:15.540" v="781" actId="571"/>
          <ac:grpSpMkLst>
            <pc:docMk/>
            <pc:sldMk cId="1111060718" sldId="326"/>
            <ac:grpSpMk id="1059" creationId="{4EA55679-A3ED-E042-E401-BDE4BE953B6E}"/>
          </ac:grpSpMkLst>
        </pc:grpChg>
        <pc:grpChg chg="add mod">
          <ac:chgData name="Mohamed BOUHMID" userId="ba645c2d-50b1-4fc3-8606-71af71344021" providerId="ADAL" clId="{879F52AD-1AA5-40A7-AD40-7E8ADE2A66CE}" dt="2024-05-14T06:58:15.540" v="781" actId="571"/>
          <ac:grpSpMkLst>
            <pc:docMk/>
            <pc:sldMk cId="1111060718" sldId="326"/>
            <ac:grpSpMk id="1062" creationId="{F4DCF837-6F06-794C-7D39-C5EE5968AE0D}"/>
          </ac:grpSpMkLst>
        </pc:grpChg>
        <pc:grpChg chg="add mod">
          <ac:chgData name="Mohamed BOUHMID" userId="ba645c2d-50b1-4fc3-8606-71af71344021" providerId="ADAL" clId="{879F52AD-1AA5-40A7-AD40-7E8ADE2A66CE}" dt="2024-05-14T06:58:15.540" v="781" actId="571"/>
          <ac:grpSpMkLst>
            <pc:docMk/>
            <pc:sldMk cId="1111060718" sldId="326"/>
            <ac:grpSpMk id="1065" creationId="{6DE4009F-0F22-4526-33F8-D435B1785C01}"/>
          </ac:grpSpMkLst>
        </pc:grpChg>
        <pc:grpChg chg="add mod">
          <ac:chgData name="Mohamed BOUHMID" userId="ba645c2d-50b1-4fc3-8606-71af71344021" providerId="ADAL" clId="{879F52AD-1AA5-40A7-AD40-7E8ADE2A66CE}" dt="2024-05-14T06:58:14.706" v="780" actId="571"/>
          <ac:grpSpMkLst>
            <pc:docMk/>
            <pc:sldMk cId="1111060718" sldId="326"/>
            <ac:grpSpMk id="1068" creationId="{069B3986-BBE9-60E8-A98C-3397AC4A3DD2}"/>
          </ac:grpSpMkLst>
        </pc:grpChg>
        <pc:grpChg chg="add mod">
          <ac:chgData name="Mohamed BOUHMID" userId="ba645c2d-50b1-4fc3-8606-71af71344021" providerId="ADAL" clId="{879F52AD-1AA5-40A7-AD40-7E8ADE2A66CE}" dt="2024-05-14T06:58:14.706" v="780" actId="571"/>
          <ac:grpSpMkLst>
            <pc:docMk/>
            <pc:sldMk cId="1111060718" sldId="326"/>
            <ac:grpSpMk id="1071" creationId="{AE2E2D27-07BB-7858-0A9B-070E7EF7F267}"/>
          </ac:grpSpMkLst>
        </pc:grpChg>
        <pc:grpChg chg="add mod">
          <ac:chgData name="Mohamed BOUHMID" userId="ba645c2d-50b1-4fc3-8606-71af71344021" providerId="ADAL" clId="{879F52AD-1AA5-40A7-AD40-7E8ADE2A66CE}" dt="2024-05-14T06:58:14.706" v="780" actId="571"/>
          <ac:grpSpMkLst>
            <pc:docMk/>
            <pc:sldMk cId="1111060718" sldId="326"/>
            <ac:grpSpMk id="1074" creationId="{26ED8EB9-00D2-9130-8EB6-BB5014BEBE4D}"/>
          </ac:grpSpMkLst>
        </pc:grpChg>
        <pc:grpChg chg="add mod">
          <ac:chgData name="Mohamed BOUHMID" userId="ba645c2d-50b1-4fc3-8606-71af71344021" providerId="ADAL" clId="{879F52AD-1AA5-40A7-AD40-7E8ADE2A66CE}" dt="2024-05-14T06:58:14.706" v="780" actId="571"/>
          <ac:grpSpMkLst>
            <pc:docMk/>
            <pc:sldMk cId="1111060718" sldId="326"/>
            <ac:grpSpMk id="1077" creationId="{274D34DE-5143-EA67-C81B-8EF93C1117CE}"/>
          </ac:grpSpMkLst>
        </pc:grpChg>
        <pc:grpChg chg="add mod">
          <ac:chgData name="Mohamed BOUHMID" userId="ba645c2d-50b1-4fc3-8606-71af71344021" providerId="ADAL" clId="{879F52AD-1AA5-40A7-AD40-7E8ADE2A66CE}" dt="2024-05-14T06:58:14.706" v="780" actId="571"/>
          <ac:grpSpMkLst>
            <pc:docMk/>
            <pc:sldMk cId="1111060718" sldId="326"/>
            <ac:grpSpMk id="1080" creationId="{5E3089EC-2AB5-0C81-2D07-18F14657D0C9}"/>
          </ac:grpSpMkLst>
        </pc:grpChg>
        <pc:grpChg chg="add mod">
          <ac:chgData name="Mohamed BOUHMID" userId="ba645c2d-50b1-4fc3-8606-71af71344021" providerId="ADAL" clId="{879F52AD-1AA5-40A7-AD40-7E8ADE2A66CE}" dt="2024-05-14T06:58:14.013" v="779" actId="571"/>
          <ac:grpSpMkLst>
            <pc:docMk/>
            <pc:sldMk cId="1111060718" sldId="326"/>
            <ac:grpSpMk id="1083" creationId="{37E40D49-7921-E582-C451-4E60CCC33381}"/>
          </ac:grpSpMkLst>
        </pc:grpChg>
        <pc:grpChg chg="add mod">
          <ac:chgData name="Mohamed BOUHMID" userId="ba645c2d-50b1-4fc3-8606-71af71344021" providerId="ADAL" clId="{879F52AD-1AA5-40A7-AD40-7E8ADE2A66CE}" dt="2024-05-14T06:58:14.013" v="779" actId="571"/>
          <ac:grpSpMkLst>
            <pc:docMk/>
            <pc:sldMk cId="1111060718" sldId="326"/>
            <ac:grpSpMk id="1086" creationId="{9A9B1559-A0D8-F91D-290A-7792608C794B}"/>
          </ac:grpSpMkLst>
        </pc:grpChg>
        <pc:grpChg chg="add mod">
          <ac:chgData name="Mohamed BOUHMID" userId="ba645c2d-50b1-4fc3-8606-71af71344021" providerId="ADAL" clId="{879F52AD-1AA5-40A7-AD40-7E8ADE2A66CE}" dt="2024-05-14T06:58:14.013" v="779" actId="571"/>
          <ac:grpSpMkLst>
            <pc:docMk/>
            <pc:sldMk cId="1111060718" sldId="326"/>
            <ac:grpSpMk id="1089" creationId="{34819D2D-B8ED-D13B-F389-5122654DBDF1}"/>
          </ac:grpSpMkLst>
        </pc:grpChg>
        <pc:grpChg chg="add mod">
          <ac:chgData name="Mohamed BOUHMID" userId="ba645c2d-50b1-4fc3-8606-71af71344021" providerId="ADAL" clId="{879F52AD-1AA5-40A7-AD40-7E8ADE2A66CE}" dt="2024-05-14T06:58:14.013" v="779" actId="571"/>
          <ac:grpSpMkLst>
            <pc:docMk/>
            <pc:sldMk cId="1111060718" sldId="326"/>
            <ac:grpSpMk id="1092" creationId="{A866B773-49F6-C511-193E-42A8670ACF0B}"/>
          </ac:grpSpMkLst>
        </pc:grpChg>
        <pc:grpChg chg="add mod">
          <ac:chgData name="Mohamed BOUHMID" userId="ba645c2d-50b1-4fc3-8606-71af71344021" providerId="ADAL" clId="{879F52AD-1AA5-40A7-AD40-7E8ADE2A66CE}" dt="2024-05-14T06:58:14.013" v="779" actId="571"/>
          <ac:grpSpMkLst>
            <pc:docMk/>
            <pc:sldMk cId="1111060718" sldId="326"/>
            <ac:grpSpMk id="1095" creationId="{F7EC5AA4-9252-CA70-B674-D3800D476EAC}"/>
          </ac:grpSpMkLst>
        </pc:grpChg>
        <pc:grpChg chg="add del mod">
          <ac:chgData name="Mohamed BOUHMID" userId="ba645c2d-50b1-4fc3-8606-71af71344021" providerId="ADAL" clId="{879F52AD-1AA5-40A7-AD40-7E8ADE2A66CE}" dt="2024-05-14T06:58:28.271" v="787" actId="571"/>
          <ac:grpSpMkLst>
            <pc:docMk/>
            <pc:sldMk cId="1111060718" sldId="326"/>
            <ac:grpSpMk id="1098" creationId="{32C6A26B-0A80-3835-7A34-CF1BED1B44AD}"/>
          </ac:grpSpMkLst>
        </pc:grpChg>
        <pc:grpChg chg="add del mod">
          <ac:chgData name="Mohamed BOUHMID" userId="ba645c2d-50b1-4fc3-8606-71af71344021" providerId="ADAL" clId="{879F52AD-1AA5-40A7-AD40-7E8ADE2A66CE}" dt="2024-05-14T06:58:28.271" v="787" actId="571"/>
          <ac:grpSpMkLst>
            <pc:docMk/>
            <pc:sldMk cId="1111060718" sldId="326"/>
            <ac:grpSpMk id="1101" creationId="{02BEED31-9D98-7B1E-F802-56A9031301C7}"/>
          </ac:grpSpMkLst>
        </pc:grpChg>
        <pc:grpChg chg="add del mod">
          <ac:chgData name="Mohamed BOUHMID" userId="ba645c2d-50b1-4fc3-8606-71af71344021" providerId="ADAL" clId="{879F52AD-1AA5-40A7-AD40-7E8ADE2A66CE}" dt="2024-05-14T06:58:28.271" v="787" actId="571"/>
          <ac:grpSpMkLst>
            <pc:docMk/>
            <pc:sldMk cId="1111060718" sldId="326"/>
            <ac:grpSpMk id="1104" creationId="{C68766E4-9C1F-ED53-48C2-04F85A7ADF1B}"/>
          </ac:grpSpMkLst>
        </pc:grpChg>
        <pc:grpChg chg="add del mod">
          <ac:chgData name="Mohamed BOUHMID" userId="ba645c2d-50b1-4fc3-8606-71af71344021" providerId="ADAL" clId="{879F52AD-1AA5-40A7-AD40-7E8ADE2A66CE}" dt="2024-05-14T06:58:28.271" v="787" actId="571"/>
          <ac:grpSpMkLst>
            <pc:docMk/>
            <pc:sldMk cId="1111060718" sldId="326"/>
            <ac:grpSpMk id="1107" creationId="{194FE457-9920-6DF0-A0F4-384DC8DF4323}"/>
          </ac:grpSpMkLst>
        </pc:grpChg>
        <pc:grpChg chg="add del mod">
          <ac:chgData name="Mohamed BOUHMID" userId="ba645c2d-50b1-4fc3-8606-71af71344021" providerId="ADAL" clId="{879F52AD-1AA5-40A7-AD40-7E8ADE2A66CE}" dt="2024-05-14T06:58:28.271" v="787" actId="571"/>
          <ac:grpSpMkLst>
            <pc:docMk/>
            <pc:sldMk cId="1111060718" sldId="326"/>
            <ac:grpSpMk id="1110" creationId="{C6F2443A-6BD0-6027-DE3A-07D1EBE7D9CD}"/>
          </ac:grpSpMkLst>
        </pc:grpChg>
        <pc:grpChg chg="add mod">
          <ac:chgData name="Mohamed BOUHMID" userId="ba645c2d-50b1-4fc3-8606-71af71344021" providerId="ADAL" clId="{879F52AD-1AA5-40A7-AD40-7E8ADE2A66CE}" dt="2024-05-14T06:58:41.830" v="789" actId="571"/>
          <ac:grpSpMkLst>
            <pc:docMk/>
            <pc:sldMk cId="1111060718" sldId="326"/>
            <ac:grpSpMk id="1113" creationId="{D33AFFA7-81D8-7D1C-E97D-6397D7011212}"/>
          </ac:grpSpMkLst>
        </pc:grpChg>
        <pc:grpChg chg="add mod">
          <ac:chgData name="Mohamed BOUHMID" userId="ba645c2d-50b1-4fc3-8606-71af71344021" providerId="ADAL" clId="{879F52AD-1AA5-40A7-AD40-7E8ADE2A66CE}" dt="2024-05-14T06:58:41.830" v="789" actId="571"/>
          <ac:grpSpMkLst>
            <pc:docMk/>
            <pc:sldMk cId="1111060718" sldId="326"/>
            <ac:grpSpMk id="1116" creationId="{E7EC9E99-1959-E1F9-647A-236B95ECC541}"/>
          </ac:grpSpMkLst>
        </pc:grpChg>
        <pc:grpChg chg="add mod">
          <ac:chgData name="Mohamed BOUHMID" userId="ba645c2d-50b1-4fc3-8606-71af71344021" providerId="ADAL" clId="{879F52AD-1AA5-40A7-AD40-7E8ADE2A66CE}" dt="2024-05-14T07:03:42.424" v="873" actId="1076"/>
          <ac:grpSpMkLst>
            <pc:docMk/>
            <pc:sldMk cId="1111060718" sldId="326"/>
            <ac:grpSpMk id="1123" creationId="{A24FE3FC-798A-D6D3-4C57-13557FD45161}"/>
          </ac:grpSpMkLst>
        </pc:grpChg>
        <pc:picChg chg="add del mod topLvl">
          <ac:chgData name="Mohamed BOUHMID" userId="ba645c2d-50b1-4fc3-8606-71af71344021" providerId="ADAL" clId="{879F52AD-1AA5-40A7-AD40-7E8ADE2A66CE}" dt="2024-05-14T06:37:14.224" v="553" actId="478"/>
          <ac:picMkLst>
            <pc:docMk/>
            <pc:sldMk cId="1111060718" sldId="326"/>
            <ac:picMk id="7" creationId="{2EA1CC24-F6E1-BEDE-39BE-0C64B63CCC2C}"/>
          </ac:picMkLst>
        </pc:picChg>
        <pc:picChg chg="add del mod topLvl">
          <ac:chgData name="Mohamed BOUHMID" userId="ba645c2d-50b1-4fc3-8606-71af71344021" providerId="ADAL" clId="{879F52AD-1AA5-40A7-AD40-7E8ADE2A66CE}" dt="2024-05-14T06:27:24.993" v="525" actId="478"/>
          <ac:picMkLst>
            <pc:docMk/>
            <pc:sldMk cId="1111060718" sldId="326"/>
            <ac:picMk id="8" creationId="{DEE9F99B-E56A-F6A4-6447-806BCC1C896A}"/>
          </ac:picMkLst>
        </pc:picChg>
        <pc:picChg chg="add del mod topLvl">
          <ac:chgData name="Mohamed BOUHMID" userId="ba645c2d-50b1-4fc3-8606-71af71344021" providerId="ADAL" clId="{879F52AD-1AA5-40A7-AD40-7E8ADE2A66CE}" dt="2024-05-14T06:37:09.648" v="551" actId="478"/>
          <ac:picMkLst>
            <pc:docMk/>
            <pc:sldMk cId="1111060718" sldId="326"/>
            <ac:picMk id="9" creationId="{EF26E44C-3D52-D80C-E588-0C2ECB1BF337}"/>
          </ac:picMkLst>
        </pc:picChg>
        <pc:picChg chg="add del mod">
          <ac:chgData name="Mohamed BOUHMID" userId="ba645c2d-50b1-4fc3-8606-71af71344021" providerId="ADAL" clId="{879F52AD-1AA5-40A7-AD40-7E8ADE2A66CE}" dt="2024-05-14T06:23:00.795" v="487" actId="478"/>
          <ac:picMkLst>
            <pc:docMk/>
            <pc:sldMk cId="1111060718" sldId="326"/>
            <ac:picMk id="10" creationId="{99CCAF9C-BF53-DB5C-B049-1B3DF9C9A71A}"/>
          </ac:picMkLst>
        </pc:picChg>
        <pc:picChg chg="add del mod topLvl">
          <ac:chgData name="Mohamed BOUHMID" userId="ba645c2d-50b1-4fc3-8606-71af71344021" providerId="ADAL" clId="{879F52AD-1AA5-40A7-AD40-7E8ADE2A66CE}" dt="2024-05-14T06:37:07.973" v="549" actId="478"/>
          <ac:picMkLst>
            <pc:docMk/>
            <pc:sldMk cId="1111060718" sldId="326"/>
            <ac:picMk id="11" creationId="{04FD7937-148B-8318-53A7-DEAA96165C20}"/>
          </ac:picMkLst>
        </pc:picChg>
        <pc:picChg chg="add del mod topLvl">
          <ac:chgData name="Mohamed BOUHMID" userId="ba645c2d-50b1-4fc3-8606-71af71344021" providerId="ADAL" clId="{879F52AD-1AA5-40A7-AD40-7E8ADE2A66CE}" dt="2024-05-14T06:37:05.918" v="547" actId="478"/>
          <ac:picMkLst>
            <pc:docMk/>
            <pc:sldMk cId="1111060718" sldId="326"/>
            <ac:picMk id="12" creationId="{DF23AF85-363F-2995-32FA-91CDAAC17D51}"/>
          </ac:picMkLst>
        </pc:picChg>
        <pc:picChg chg="add del mod topLvl">
          <ac:chgData name="Mohamed BOUHMID" userId="ba645c2d-50b1-4fc3-8606-71af71344021" providerId="ADAL" clId="{879F52AD-1AA5-40A7-AD40-7E8ADE2A66CE}" dt="2024-05-14T06:37:11.210" v="552" actId="478"/>
          <ac:picMkLst>
            <pc:docMk/>
            <pc:sldMk cId="1111060718" sldId="326"/>
            <ac:picMk id="13" creationId="{6ECB4452-7B38-A081-12F6-B43B76513D77}"/>
          </ac:picMkLst>
        </pc:picChg>
        <pc:picChg chg="add del mod topLvl">
          <ac:chgData name="Mohamed BOUHMID" userId="ba645c2d-50b1-4fc3-8606-71af71344021" providerId="ADAL" clId="{879F52AD-1AA5-40A7-AD40-7E8ADE2A66CE}" dt="2024-05-14T06:25:22.824" v="504" actId="478"/>
          <ac:picMkLst>
            <pc:docMk/>
            <pc:sldMk cId="1111060718" sldId="326"/>
            <ac:picMk id="14" creationId="{E4785AED-4B6E-C17A-D085-3541EF75B1F7}"/>
          </ac:picMkLst>
        </pc:picChg>
        <pc:picChg chg="add del mod topLvl">
          <ac:chgData name="Mohamed BOUHMID" userId="ba645c2d-50b1-4fc3-8606-71af71344021" providerId="ADAL" clId="{879F52AD-1AA5-40A7-AD40-7E8ADE2A66CE}" dt="2024-05-14T06:37:08.889" v="550" actId="478"/>
          <ac:picMkLst>
            <pc:docMk/>
            <pc:sldMk cId="1111060718" sldId="326"/>
            <ac:picMk id="15" creationId="{52B891FC-EC6E-C312-6E9B-5EADBE781799}"/>
          </ac:picMkLst>
        </pc:picChg>
        <pc:picChg chg="add del mod topLvl">
          <ac:chgData name="Mohamed BOUHMID" userId="ba645c2d-50b1-4fc3-8606-71af71344021" providerId="ADAL" clId="{879F52AD-1AA5-40A7-AD40-7E8ADE2A66CE}" dt="2024-05-14T06:28:54.270" v="533" actId="478"/>
          <ac:picMkLst>
            <pc:docMk/>
            <pc:sldMk cId="1111060718" sldId="326"/>
            <ac:picMk id="16" creationId="{15C9539C-6796-2F32-CB96-2191D312064C}"/>
          </ac:picMkLst>
        </pc:picChg>
        <pc:picChg chg="add del mod topLvl">
          <ac:chgData name="Mohamed BOUHMID" userId="ba645c2d-50b1-4fc3-8606-71af71344021" providerId="ADAL" clId="{879F52AD-1AA5-40A7-AD40-7E8ADE2A66CE}" dt="2024-05-14T06:37:06.614" v="548" actId="478"/>
          <ac:picMkLst>
            <pc:docMk/>
            <pc:sldMk cId="1111060718" sldId="326"/>
            <ac:picMk id="32" creationId="{DD1FBE7F-FA2A-68D3-3B80-261EAA5E23F3}"/>
          </ac:picMkLst>
        </pc:picChg>
        <pc:picChg chg="add mod">
          <ac:chgData name="Mohamed BOUHMID" userId="ba645c2d-50b1-4fc3-8606-71af71344021" providerId="ADAL" clId="{879F52AD-1AA5-40A7-AD40-7E8ADE2A66CE}" dt="2024-05-14T06:59:14.334" v="793" actId="12788"/>
          <ac:picMkLst>
            <pc:docMk/>
            <pc:sldMk cId="1111060718" sldId="326"/>
            <ac:picMk id="51" creationId="{372E6C37-910F-A47F-BCB9-CC9B5E0EF375}"/>
          </ac:picMkLst>
        </pc:picChg>
        <pc:picChg chg="add mod topLvl">
          <ac:chgData name="Mohamed BOUHMID" userId="ba645c2d-50b1-4fc3-8606-71af71344021" providerId="ADAL" clId="{879F52AD-1AA5-40A7-AD40-7E8ADE2A66CE}" dt="2024-05-14T06:42:21.102" v="653" actId="164"/>
          <ac:picMkLst>
            <pc:docMk/>
            <pc:sldMk cId="1111060718" sldId="326"/>
            <ac:picMk id="52" creationId="{EE6033C3-83DE-C3FD-EF51-D2653A012DA8}"/>
          </ac:picMkLst>
        </pc:picChg>
        <pc:picChg chg="add mod">
          <ac:chgData name="Mohamed BOUHMID" userId="ba645c2d-50b1-4fc3-8606-71af71344021" providerId="ADAL" clId="{879F52AD-1AA5-40A7-AD40-7E8ADE2A66CE}" dt="2024-05-14T06:23:38.050" v="497" actId="164"/>
          <ac:picMkLst>
            <pc:docMk/>
            <pc:sldMk cId="1111060718" sldId="326"/>
            <ac:picMk id="53" creationId="{E4EB0FCC-E5D4-9AA7-C4B1-B5C64EBE23E0}"/>
          </ac:picMkLst>
        </pc:picChg>
        <pc:picChg chg="add mod">
          <ac:chgData name="Mohamed BOUHMID" userId="ba645c2d-50b1-4fc3-8606-71af71344021" providerId="ADAL" clId="{879F52AD-1AA5-40A7-AD40-7E8ADE2A66CE}" dt="2024-05-14T06:54:32.609" v="735" actId="164"/>
          <ac:picMkLst>
            <pc:docMk/>
            <pc:sldMk cId="1111060718" sldId="326"/>
            <ac:picMk id="58" creationId="{ECA3A9DB-5C2F-FCBB-260A-96E7F1AE7EB2}"/>
          </ac:picMkLst>
        </pc:picChg>
        <pc:picChg chg="add mod">
          <ac:chgData name="Mohamed BOUHMID" userId="ba645c2d-50b1-4fc3-8606-71af71344021" providerId="ADAL" clId="{879F52AD-1AA5-40A7-AD40-7E8ADE2A66CE}" dt="2024-05-14T06:42:54.136" v="657" actId="164"/>
          <ac:picMkLst>
            <pc:docMk/>
            <pc:sldMk cId="1111060718" sldId="326"/>
            <ac:picMk id="60" creationId="{24FEAC37-0265-ECEE-A02E-872B61F806D1}"/>
          </ac:picMkLst>
        </pc:picChg>
        <pc:picChg chg="add mod topLvl">
          <ac:chgData name="Mohamed BOUHMID" userId="ba645c2d-50b1-4fc3-8606-71af71344021" providerId="ADAL" clId="{879F52AD-1AA5-40A7-AD40-7E8ADE2A66CE}" dt="2024-05-14T06:48:59.884" v="707" actId="1076"/>
          <ac:picMkLst>
            <pc:docMk/>
            <pc:sldMk cId="1111060718" sldId="326"/>
            <ac:picMk id="62" creationId="{A1008E48-AF0E-41DF-D82F-BCC7B1E209ED}"/>
          </ac:picMkLst>
        </pc:picChg>
        <pc:picChg chg="add mod">
          <ac:chgData name="Mohamed BOUHMID" userId="ba645c2d-50b1-4fc3-8606-71af71344021" providerId="ADAL" clId="{879F52AD-1AA5-40A7-AD40-7E8ADE2A66CE}" dt="2024-05-14T06:46:06.080" v="681" actId="164"/>
          <ac:picMkLst>
            <pc:docMk/>
            <pc:sldMk cId="1111060718" sldId="326"/>
            <ac:picMk id="1025" creationId="{E45D22C1-67AA-A59C-7FAE-E4FDA900B7AD}"/>
          </ac:picMkLst>
        </pc:picChg>
        <pc:picChg chg="add mod">
          <ac:chgData name="Mohamed BOUHMID" userId="ba645c2d-50b1-4fc3-8606-71af71344021" providerId="ADAL" clId="{879F52AD-1AA5-40A7-AD40-7E8ADE2A66CE}" dt="2024-05-14T06:59:14.334" v="793" actId="12788"/>
          <ac:picMkLst>
            <pc:docMk/>
            <pc:sldMk cId="1111060718" sldId="326"/>
            <ac:picMk id="1026" creationId="{36ACD776-EA7F-51AA-2C1B-BFBAC071E2AA}"/>
          </ac:picMkLst>
        </pc:picChg>
        <pc:picChg chg="add mod">
          <ac:chgData name="Mohamed BOUHMID" userId="ba645c2d-50b1-4fc3-8606-71af71344021" providerId="ADAL" clId="{879F52AD-1AA5-40A7-AD40-7E8ADE2A66CE}" dt="2024-05-14T06:45:05.577" v="674" actId="164"/>
          <ac:picMkLst>
            <pc:docMk/>
            <pc:sldMk cId="1111060718" sldId="326"/>
            <ac:picMk id="1028" creationId="{7976C34A-F7E3-1640-12D2-6E6E6CBB8191}"/>
          </ac:picMkLst>
        </pc:picChg>
        <pc:picChg chg="add mod">
          <ac:chgData name="Mohamed BOUHMID" userId="ba645c2d-50b1-4fc3-8606-71af71344021" providerId="ADAL" clId="{879F52AD-1AA5-40A7-AD40-7E8ADE2A66CE}" dt="2024-05-14T06:59:14.334" v="793" actId="12788"/>
          <ac:picMkLst>
            <pc:docMk/>
            <pc:sldMk cId="1111060718" sldId="326"/>
            <ac:picMk id="1030" creationId="{7C3A3839-670C-45BF-6D70-96F99AA73085}"/>
          </ac:picMkLst>
        </pc:picChg>
        <pc:picChg chg="add mod">
          <ac:chgData name="Mohamed BOUHMID" userId="ba645c2d-50b1-4fc3-8606-71af71344021" providerId="ADAL" clId="{879F52AD-1AA5-40A7-AD40-7E8ADE2A66CE}" dt="2024-05-14T06:39:19.319" v="609" actId="164"/>
          <ac:picMkLst>
            <pc:docMk/>
            <pc:sldMk cId="1111060718" sldId="326"/>
            <ac:picMk id="1032" creationId="{8FFD0539-7E5A-3E66-2067-A5F723EDC074}"/>
          </ac:picMkLst>
        </pc:picChg>
        <pc:picChg chg="add del mod">
          <ac:chgData name="Mohamed BOUHMID" userId="ba645c2d-50b1-4fc3-8606-71af71344021" providerId="ADAL" clId="{879F52AD-1AA5-40A7-AD40-7E8ADE2A66CE}" dt="2024-05-14T06:38:57.918" v="603" actId="478"/>
          <ac:picMkLst>
            <pc:docMk/>
            <pc:sldMk cId="1111060718" sldId="326"/>
            <ac:picMk id="1034" creationId="{EB4D321A-7AE3-D472-538F-CB1C1F2CF122}"/>
          </ac:picMkLst>
        </pc:picChg>
        <pc:picChg chg="add del mod">
          <ac:chgData name="Mohamed BOUHMID" userId="ba645c2d-50b1-4fc3-8606-71af71344021" providerId="ADAL" clId="{879F52AD-1AA5-40A7-AD40-7E8ADE2A66CE}" dt="2024-05-14T06:40:23.847" v="633" actId="478"/>
          <ac:picMkLst>
            <pc:docMk/>
            <pc:sldMk cId="1111060718" sldId="326"/>
            <ac:picMk id="1036" creationId="{383EA6D9-973D-DE9B-5710-804C65D70566}"/>
          </ac:picMkLst>
        </pc:picChg>
        <pc:picChg chg="add mod">
          <ac:chgData name="Mohamed BOUHMID" userId="ba645c2d-50b1-4fc3-8606-71af71344021" providerId="ADAL" clId="{879F52AD-1AA5-40A7-AD40-7E8ADE2A66CE}" dt="2024-05-14T06:38:44.159" v="599" actId="164"/>
          <ac:picMkLst>
            <pc:docMk/>
            <pc:sldMk cId="1111060718" sldId="326"/>
            <ac:picMk id="1038" creationId="{FC95E463-5C72-8362-DD30-56ACEFD15A5D}"/>
          </ac:picMkLst>
        </pc:picChg>
        <pc:picChg chg="add mod">
          <ac:chgData name="Mohamed BOUHMID" userId="ba645c2d-50b1-4fc3-8606-71af71344021" providerId="ADAL" clId="{879F52AD-1AA5-40A7-AD40-7E8ADE2A66CE}" dt="2024-05-14T06:38:27.126" v="592" actId="164"/>
          <ac:picMkLst>
            <pc:docMk/>
            <pc:sldMk cId="1111060718" sldId="326"/>
            <ac:picMk id="1040" creationId="{E5CCE15F-CC3B-4B49-5CD0-F771187E4E45}"/>
          </ac:picMkLst>
        </pc:picChg>
        <pc:picChg chg="mod">
          <ac:chgData name="Mohamed BOUHMID" userId="ba645c2d-50b1-4fc3-8606-71af71344021" providerId="ADAL" clId="{879F52AD-1AA5-40A7-AD40-7E8ADE2A66CE}" dt="2024-05-14T06:58:15.540" v="781" actId="571"/>
          <ac:picMkLst>
            <pc:docMk/>
            <pc:sldMk cId="1111060718" sldId="326"/>
            <ac:picMk id="1058" creationId="{68648608-5AD9-C1FB-2EF3-5993C1E6CD50}"/>
          </ac:picMkLst>
        </pc:picChg>
        <pc:picChg chg="mod">
          <ac:chgData name="Mohamed BOUHMID" userId="ba645c2d-50b1-4fc3-8606-71af71344021" providerId="ADAL" clId="{879F52AD-1AA5-40A7-AD40-7E8ADE2A66CE}" dt="2024-05-14T06:58:15.540" v="781" actId="571"/>
          <ac:picMkLst>
            <pc:docMk/>
            <pc:sldMk cId="1111060718" sldId="326"/>
            <ac:picMk id="1061" creationId="{E4AB6163-4DFC-38B7-0AE0-557DBFFFC5D8}"/>
          </ac:picMkLst>
        </pc:picChg>
        <pc:picChg chg="mod">
          <ac:chgData name="Mohamed BOUHMID" userId="ba645c2d-50b1-4fc3-8606-71af71344021" providerId="ADAL" clId="{879F52AD-1AA5-40A7-AD40-7E8ADE2A66CE}" dt="2024-05-14T06:58:15.540" v="781" actId="571"/>
          <ac:picMkLst>
            <pc:docMk/>
            <pc:sldMk cId="1111060718" sldId="326"/>
            <ac:picMk id="1064" creationId="{214CD23B-6A0B-4C30-E131-2034636A89C2}"/>
          </ac:picMkLst>
        </pc:picChg>
        <pc:picChg chg="mod">
          <ac:chgData name="Mohamed BOUHMID" userId="ba645c2d-50b1-4fc3-8606-71af71344021" providerId="ADAL" clId="{879F52AD-1AA5-40A7-AD40-7E8ADE2A66CE}" dt="2024-05-14T06:58:15.540" v="781" actId="571"/>
          <ac:picMkLst>
            <pc:docMk/>
            <pc:sldMk cId="1111060718" sldId="326"/>
            <ac:picMk id="1067" creationId="{F58D54AA-495E-C4DE-CCA8-D15740EB7C6A}"/>
          </ac:picMkLst>
        </pc:picChg>
        <pc:picChg chg="mod">
          <ac:chgData name="Mohamed BOUHMID" userId="ba645c2d-50b1-4fc3-8606-71af71344021" providerId="ADAL" clId="{879F52AD-1AA5-40A7-AD40-7E8ADE2A66CE}" dt="2024-05-14T06:58:14.706" v="780" actId="571"/>
          <ac:picMkLst>
            <pc:docMk/>
            <pc:sldMk cId="1111060718" sldId="326"/>
            <ac:picMk id="1070" creationId="{EFE882D4-0B88-52AB-4BF0-FDC46A07EED1}"/>
          </ac:picMkLst>
        </pc:picChg>
        <pc:picChg chg="mod">
          <ac:chgData name="Mohamed BOUHMID" userId="ba645c2d-50b1-4fc3-8606-71af71344021" providerId="ADAL" clId="{879F52AD-1AA5-40A7-AD40-7E8ADE2A66CE}" dt="2024-05-14T06:58:14.706" v="780" actId="571"/>
          <ac:picMkLst>
            <pc:docMk/>
            <pc:sldMk cId="1111060718" sldId="326"/>
            <ac:picMk id="1073" creationId="{E922E36D-A9A5-1772-C80B-07E13CFEA41A}"/>
          </ac:picMkLst>
        </pc:picChg>
        <pc:picChg chg="mod">
          <ac:chgData name="Mohamed BOUHMID" userId="ba645c2d-50b1-4fc3-8606-71af71344021" providerId="ADAL" clId="{879F52AD-1AA5-40A7-AD40-7E8ADE2A66CE}" dt="2024-05-14T06:58:14.706" v="780" actId="571"/>
          <ac:picMkLst>
            <pc:docMk/>
            <pc:sldMk cId="1111060718" sldId="326"/>
            <ac:picMk id="1076" creationId="{93DC1C42-6CAC-0EA6-06F0-1DD2D3E22954}"/>
          </ac:picMkLst>
        </pc:picChg>
        <pc:picChg chg="mod">
          <ac:chgData name="Mohamed BOUHMID" userId="ba645c2d-50b1-4fc3-8606-71af71344021" providerId="ADAL" clId="{879F52AD-1AA5-40A7-AD40-7E8ADE2A66CE}" dt="2024-05-14T06:58:14.706" v="780" actId="571"/>
          <ac:picMkLst>
            <pc:docMk/>
            <pc:sldMk cId="1111060718" sldId="326"/>
            <ac:picMk id="1079" creationId="{F5539012-1488-7ACB-DD2A-F00E03CB094B}"/>
          </ac:picMkLst>
        </pc:picChg>
        <pc:picChg chg="mod">
          <ac:chgData name="Mohamed BOUHMID" userId="ba645c2d-50b1-4fc3-8606-71af71344021" providerId="ADAL" clId="{879F52AD-1AA5-40A7-AD40-7E8ADE2A66CE}" dt="2024-05-14T06:58:14.706" v="780" actId="571"/>
          <ac:picMkLst>
            <pc:docMk/>
            <pc:sldMk cId="1111060718" sldId="326"/>
            <ac:picMk id="1082" creationId="{2F472285-03CE-C2C3-F8E0-FF544BF53B66}"/>
          </ac:picMkLst>
        </pc:picChg>
        <pc:picChg chg="mod">
          <ac:chgData name="Mohamed BOUHMID" userId="ba645c2d-50b1-4fc3-8606-71af71344021" providerId="ADAL" clId="{879F52AD-1AA5-40A7-AD40-7E8ADE2A66CE}" dt="2024-05-14T06:58:14.013" v="779" actId="571"/>
          <ac:picMkLst>
            <pc:docMk/>
            <pc:sldMk cId="1111060718" sldId="326"/>
            <ac:picMk id="1085" creationId="{0A7984AE-56AF-E349-BCF2-1CFE64C61C96}"/>
          </ac:picMkLst>
        </pc:picChg>
        <pc:picChg chg="mod">
          <ac:chgData name="Mohamed BOUHMID" userId="ba645c2d-50b1-4fc3-8606-71af71344021" providerId="ADAL" clId="{879F52AD-1AA5-40A7-AD40-7E8ADE2A66CE}" dt="2024-05-14T06:58:14.013" v="779" actId="571"/>
          <ac:picMkLst>
            <pc:docMk/>
            <pc:sldMk cId="1111060718" sldId="326"/>
            <ac:picMk id="1088" creationId="{D13EE787-3F7D-A9B8-2117-272843BAA94B}"/>
          </ac:picMkLst>
        </pc:picChg>
        <pc:picChg chg="mod">
          <ac:chgData name="Mohamed BOUHMID" userId="ba645c2d-50b1-4fc3-8606-71af71344021" providerId="ADAL" clId="{879F52AD-1AA5-40A7-AD40-7E8ADE2A66CE}" dt="2024-05-14T06:58:14.013" v="779" actId="571"/>
          <ac:picMkLst>
            <pc:docMk/>
            <pc:sldMk cId="1111060718" sldId="326"/>
            <ac:picMk id="1091" creationId="{9DC35CD1-F5DC-700C-B735-18705DA7A33F}"/>
          </ac:picMkLst>
        </pc:picChg>
        <pc:picChg chg="mod">
          <ac:chgData name="Mohamed BOUHMID" userId="ba645c2d-50b1-4fc3-8606-71af71344021" providerId="ADAL" clId="{879F52AD-1AA5-40A7-AD40-7E8ADE2A66CE}" dt="2024-05-14T06:58:14.013" v="779" actId="571"/>
          <ac:picMkLst>
            <pc:docMk/>
            <pc:sldMk cId="1111060718" sldId="326"/>
            <ac:picMk id="1094" creationId="{C1C8E425-85F9-852F-6FC3-E6219DCA8FAC}"/>
          </ac:picMkLst>
        </pc:picChg>
        <pc:picChg chg="mod">
          <ac:chgData name="Mohamed BOUHMID" userId="ba645c2d-50b1-4fc3-8606-71af71344021" providerId="ADAL" clId="{879F52AD-1AA5-40A7-AD40-7E8ADE2A66CE}" dt="2024-05-14T06:58:14.013" v="779" actId="571"/>
          <ac:picMkLst>
            <pc:docMk/>
            <pc:sldMk cId="1111060718" sldId="326"/>
            <ac:picMk id="1097" creationId="{F568754E-DB25-C140-6FBD-5DE049057938}"/>
          </ac:picMkLst>
        </pc:picChg>
        <pc:picChg chg="mod">
          <ac:chgData name="Mohamed BOUHMID" userId="ba645c2d-50b1-4fc3-8606-71af71344021" providerId="ADAL" clId="{879F52AD-1AA5-40A7-AD40-7E8ADE2A66CE}" dt="2024-05-14T06:58:28.271" v="787" actId="571"/>
          <ac:picMkLst>
            <pc:docMk/>
            <pc:sldMk cId="1111060718" sldId="326"/>
            <ac:picMk id="1100" creationId="{3275A169-CA33-8C0B-0F0F-6E4804D538E6}"/>
          </ac:picMkLst>
        </pc:picChg>
        <pc:picChg chg="mod">
          <ac:chgData name="Mohamed BOUHMID" userId="ba645c2d-50b1-4fc3-8606-71af71344021" providerId="ADAL" clId="{879F52AD-1AA5-40A7-AD40-7E8ADE2A66CE}" dt="2024-05-14T06:58:28.271" v="787" actId="571"/>
          <ac:picMkLst>
            <pc:docMk/>
            <pc:sldMk cId="1111060718" sldId="326"/>
            <ac:picMk id="1103" creationId="{8EAF566B-A736-E2CC-22B1-5DEE628495BD}"/>
          </ac:picMkLst>
        </pc:picChg>
        <pc:picChg chg="mod">
          <ac:chgData name="Mohamed BOUHMID" userId="ba645c2d-50b1-4fc3-8606-71af71344021" providerId="ADAL" clId="{879F52AD-1AA5-40A7-AD40-7E8ADE2A66CE}" dt="2024-05-14T06:58:28.271" v="787" actId="571"/>
          <ac:picMkLst>
            <pc:docMk/>
            <pc:sldMk cId="1111060718" sldId="326"/>
            <ac:picMk id="1106" creationId="{F1C645FE-C325-9D88-9789-785FE6058025}"/>
          </ac:picMkLst>
        </pc:picChg>
        <pc:picChg chg="mod">
          <ac:chgData name="Mohamed BOUHMID" userId="ba645c2d-50b1-4fc3-8606-71af71344021" providerId="ADAL" clId="{879F52AD-1AA5-40A7-AD40-7E8ADE2A66CE}" dt="2024-05-14T06:58:28.271" v="787" actId="571"/>
          <ac:picMkLst>
            <pc:docMk/>
            <pc:sldMk cId="1111060718" sldId="326"/>
            <ac:picMk id="1109" creationId="{85A127CD-79EF-F47A-F76D-4EA1D413F0A3}"/>
          </ac:picMkLst>
        </pc:picChg>
        <pc:picChg chg="mod">
          <ac:chgData name="Mohamed BOUHMID" userId="ba645c2d-50b1-4fc3-8606-71af71344021" providerId="ADAL" clId="{879F52AD-1AA5-40A7-AD40-7E8ADE2A66CE}" dt="2024-05-14T06:58:28.271" v="787" actId="571"/>
          <ac:picMkLst>
            <pc:docMk/>
            <pc:sldMk cId="1111060718" sldId="326"/>
            <ac:picMk id="1112" creationId="{5A4ABA2A-E1A5-6BB3-6861-D90AAD0F1C73}"/>
          </ac:picMkLst>
        </pc:picChg>
        <pc:picChg chg="mod">
          <ac:chgData name="Mohamed BOUHMID" userId="ba645c2d-50b1-4fc3-8606-71af71344021" providerId="ADAL" clId="{879F52AD-1AA5-40A7-AD40-7E8ADE2A66CE}" dt="2024-05-14T06:58:41.830" v="789" actId="571"/>
          <ac:picMkLst>
            <pc:docMk/>
            <pc:sldMk cId="1111060718" sldId="326"/>
            <ac:picMk id="1115" creationId="{44A737B3-65AF-2119-BCFF-842A86C32267}"/>
          </ac:picMkLst>
        </pc:picChg>
        <pc:picChg chg="mod">
          <ac:chgData name="Mohamed BOUHMID" userId="ba645c2d-50b1-4fc3-8606-71af71344021" providerId="ADAL" clId="{879F52AD-1AA5-40A7-AD40-7E8ADE2A66CE}" dt="2024-05-14T06:58:41.830" v="789" actId="571"/>
          <ac:picMkLst>
            <pc:docMk/>
            <pc:sldMk cId="1111060718" sldId="326"/>
            <ac:picMk id="1118" creationId="{9E19406D-F4B1-7704-09DD-876C65BCC30D}"/>
          </ac:picMkLst>
        </pc:picChg>
        <pc:picChg chg="add mod">
          <ac:chgData name="Mohamed BOUHMID" userId="ba645c2d-50b1-4fc3-8606-71af71344021" providerId="ADAL" clId="{879F52AD-1AA5-40A7-AD40-7E8ADE2A66CE}" dt="2024-05-14T07:03:00.999" v="849" actId="164"/>
          <ac:picMkLst>
            <pc:docMk/>
            <pc:sldMk cId="1111060718" sldId="326"/>
            <ac:picMk id="1122" creationId="{7A781BFF-267F-B2A7-156F-F633AAEE30D2}"/>
          </ac:picMkLst>
        </pc:picChg>
      </pc:sldChg>
      <pc:sldChg chg="addSp delSp modSp add del mod">
        <pc:chgData name="Mohamed BOUHMID" userId="ba645c2d-50b1-4fc3-8606-71af71344021" providerId="ADAL" clId="{879F52AD-1AA5-40A7-AD40-7E8ADE2A66CE}" dt="2024-05-14T07:18:28.915" v="979" actId="47"/>
        <pc:sldMkLst>
          <pc:docMk/>
          <pc:sldMk cId="276533545" sldId="331"/>
        </pc:sldMkLst>
        <pc:spChg chg="mod topLvl">
          <ac:chgData name="Mohamed BOUHMID" userId="ba645c2d-50b1-4fc3-8606-71af71344021" providerId="ADAL" clId="{879F52AD-1AA5-40A7-AD40-7E8ADE2A66CE}" dt="2024-05-14T06:53:23.754" v="724" actId="164"/>
          <ac:spMkLst>
            <pc:docMk/>
            <pc:sldMk cId="276533545" sldId="331"/>
            <ac:spMk id="4" creationId="{55AD13FD-36CA-31AE-6432-2A1108DB9AE9}"/>
          </ac:spMkLst>
        </pc:spChg>
        <pc:spChg chg="mod ord topLvl">
          <ac:chgData name="Mohamed BOUHMID" userId="ba645c2d-50b1-4fc3-8606-71af71344021" providerId="ADAL" clId="{879F52AD-1AA5-40A7-AD40-7E8ADE2A66CE}" dt="2024-05-14T06:54:00.018" v="732" actId="1076"/>
          <ac:spMkLst>
            <pc:docMk/>
            <pc:sldMk cId="276533545" sldId="331"/>
            <ac:spMk id="19" creationId="{6571FA3D-6D33-3D0A-023A-B71F3571B6B3}"/>
          </ac:spMkLst>
        </pc:spChg>
        <pc:spChg chg="mod topLvl">
          <ac:chgData name="Mohamed BOUHMID" userId="ba645c2d-50b1-4fc3-8606-71af71344021" providerId="ADAL" clId="{879F52AD-1AA5-40A7-AD40-7E8ADE2A66CE}" dt="2024-05-14T06:53:23.754" v="724" actId="164"/>
          <ac:spMkLst>
            <pc:docMk/>
            <pc:sldMk cId="276533545" sldId="331"/>
            <ac:spMk id="36" creationId="{82828B74-0934-E91F-CA72-2540060AD273}"/>
          </ac:spMkLst>
        </pc:spChg>
        <pc:grpChg chg="add del mod">
          <ac:chgData name="Mohamed BOUHMID" userId="ba645c2d-50b1-4fc3-8606-71af71344021" providerId="ADAL" clId="{879F52AD-1AA5-40A7-AD40-7E8ADE2A66CE}" dt="2024-05-14T06:53:12.288" v="723" actId="165"/>
          <ac:grpSpMkLst>
            <pc:docMk/>
            <pc:sldMk cId="276533545" sldId="331"/>
            <ac:grpSpMk id="3" creationId="{D0223852-0CE3-1D13-439D-DA0C6DF9DA3D}"/>
          </ac:grpSpMkLst>
        </pc:grpChg>
        <pc:grpChg chg="add mod">
          <ac:chgData name="Mohamed BOUHMID" userId="ba645c2d-50b1-4fc3-8606-71af71344021" providerId="ADAL" clId="{879F52AD-1AA5-40A7-AD40-7E8ADE2A66CE}" dt="2024-05-14T06:53:42.156" v="727" actId="14100"/>
          <ac:grpSpMkLst>
            <pc:docMk/>
            <pc:sldMk cId="276533545" sldId="331"/>
            <ac:grpSpMk id="7" creationId="{0AE5D698-01DC-15B8-5E67-3023F9680B56}"/>
          </ac:grpSpMkLst>
        </pc:grpChg>
        <pc:grpChg chg="del">
          <ac:chgData name="Mohamed BOUHMID" userId="ba645c2d-50b1-4fc3-8606-71af71344021" providerId="ADAL" clId="{879F52AD-1AA5-40A7-AD40-7E8ADE2A66CE}" dt="2024-05-14T06:52:48.412" v="720" actId="165"/>
          <ac:grpSpMkLst>
            <pc:docMk/>
            <pc:sldMk cId="276533545" sldId="331"/>
            <ac:grpSpMk id="1053" creationId="{80F39165-1C15-64E0-6BA0-A5FA7A744BC4}"/>
          </ac:grpSpMkLst>
        </pc:grpChg>
      </pc:sldChg>
      <pc:sldChg chg="addSp delSp modSp add mod modTransition">
        <pc:chgData name="Mohamed BOUHMID" userId="ba645c2d-50b1-4fc3-8606-71af71344021" providerId="ADAL" clId="{879F52AD-1AA5-40A7-AD40-7E8ADE2A66CE}" dt="2024-05-14T07:22:16.715" v="1011" actId="1038"/>
        <pc:sldMkLst>
          <pc:docMk/>
          <pc:sldMk cId="812618937" sldId="333"/>
        </pc:sldMkLst>
        <pc:spChg chg="add mod">
          <ac:chgData name="Mohamed BOUHMID" userId="ba645c2d-50b1-4fc3-8606-71af71344021" providerId="ADAL" clId="{879F52AD-1AA5-40A7-AD40-7E8ADE2A66CE}" dt="2024-05-14T07:11:17.986" v="893"/>
          <ac:spMkLst>
            <pc:docMk/>
            <pc:sldMk cId="812618937" sldId="333"/>
            <ac:spMk id="2" creationId="{F8D6B52A-82C3-19A2-99A0-143AE857C85D}"/>
          </ac:spMkLst>
        </pc:spChg>
        <pc:spChg chg="mod">
          <ac:chgData name="Mohamed BOUHMID" userId="ba645c2d-50b1-4fc3-8606-71af71344021" providerId="ADAL" clId="{879F52AD-1AA5-40A7-AD40-7E8ADE2A66CE}" dt="2024-05-14T07:19:15.399" v="982" actId="165"/>
          <ac:spMkLst>
            <pc:docMk/>
            <pc:sldMk cId="812618937" sldId="333"/>
            <ac:spMk id="4" creationId="{186D54F9-059F-25D3-9750-54151DF1C134}"/>
          </ac:spMkLst>
        </pc:spChg>
        <pc:spChg chg="mod">
          <ac:chgData name="Mohamed BOUHMID" userId="ba645c2d-50b1-4fc3-8606-71af71344021" providerId="ADAL" clId="{879F52AD-1AA5-40A7-AD40-7E8ADE2A66CE}" dt="2024-05-14T07:19:15.399" v="982" actId="165"/>
          <ac:spMkLst>
            <pc:docMk/>
            <pc:sldMk cId="812618937" sldId="333"/>
            <ac:spMk id="5" creationId="{3366C686-C154-768F-35A6-B9BF393737E3}"/>
          </ac:spMkLst>
        </pc:spChg>
        <pc:spChg chg="mod">
          <ac:chgData name="Mohamed BOUHMID" userId="ba645c2d-50b1-4fc3-8606-71af71344021" providerId="ADAL" clId="{879F52AD-1AA5-40A7-AD40-7E8ADE2A66CE}" dt="2024-05-14T07:19:28.968" v="983" actId="165"/>
          <ac:spMkLst>
            <pc:docMk/>
            <pc:sldMk cId="812618937" sldId="333"/>
            <ac:spMk id="7" creationId="{3EA1E969-E330-92C7-EFEF-0AD592B5D7EA}"/>
          </ac:spMkLst>
        </pc:spChg>
        <pc:spChg chg="mod">
          <ac:chgData name="Mohamed BOUHMID" userId="ba645c2d-50b1-4fc3-8606-71af71344021" providerId="ADAL" clId="{879F52AD-1AA5-40A7-AD40-7E8ADE2A66CE}" dt="2024-05-14T07:19:28.968" v="983" actId="165"/>
          <ac:spMkLst>
            <pc:docMk/>
            <pc:sldMk cId="812618937" sldId="333"/>
            <ac:spMk id="8" creationId="{0AB4A7A5-BEF1-CF5A-6E4E-073C986645AE}"/>
          </ac:spMkLst>
        </pc:spChg>
        <pc:spChg chg="add mod">
          <ac:chgData name="Mohamed BOUHMID" userId="ba645c2d-50b1-4fc3-8606-71af71344021" providerId="ADAL" clId="{879F52AD-1AA5-40A7-AD40-7E8ADE2A66CE}" dt="2024-05-14T07:14:45.326" v="938"/>
          <ac:spMkLst>
            <pc:docMk/>
            <pc:sldMk cId="812618937" sldId="333"/>
            <ac:spMk id="9" creationId="{0C3A3EB0-EFF4-31B8-72DE-4EED205FB373}"/>
          </ac:spMkLst>
        </pc:spChg>
        <pc:spChg chg="add mod">
          <ac:chgData name="Mohamed BOUHMID" userId="ba645c2d-50b1-4fc3-8606-71af71344021" providerId="ADAL" clId="{879F52AD-1AA5-40A7-AD40-7E8ADE2A66CE}" dt="2024-05-14T07:19:32.008" v="984" actId="165"/>
          <ac:spMkLst>
            <pc:docMk/>
            <pc:sldMk cId="812618937" sldId="333"/>
            <ac:spMk id="10" creationId="{2B77A16C-A38A-F46E-9611-92A3812A3887}"/>
          </ac:spMkLst>
        </pc:spChg>
        <pc:spChg chg="add mod">
          <ac:chgData name="Mohamed BOUHMID" userId="ba645c2d-50b1-4fc3-8606-71af71344021" providerId="ADAL" clId="{879F52AD-1AA5-40A7-AD40-7E8ADE2A66CE}" dt="2024-05-14T07:19:32.008" v="984" actId="165"/>
          <ac:spMkLst>
            <pc:docMk/>
            <pc:sldMk cId="812618937" sldId="333"/>
            <ac:spMk id="11" creationId="{BEF1FEF9-BE69-A821-1177-BEF49F423185}"/>
          </ac:spMkLst>
        </pc:spChg>
        <pc:spChg chg="del">
          <ac:chgData name="Mohamed BOUHMID" userId="ba645c2d-50b1-4fc3-8606-71af71344021" providerId="ADAL" clId="{879F52AD-1AA5-40A7-AD40-7E8ADE2A66CE}" dt="2024-05-14T07:10:10.576" v="888" actId="478"/>
          <ac:spMkLst>
            <pc:docMk/>
            <pc:sldMk cId="812618937" sldId="333"/>
            <ac:spMk id="17" creationId="{32C88A8F-C082-D909-6906-DC795F342FBE}"/>
          </ac:spMkLst>
        </pc:spChg>
        <pc:spChg chg="mod">
          <ac:chgData name="Mohamed BOUHMID" userId="ba645c2d-50b1-4fc3-8606-71af71344021" providerId="ADAL" clId="{879F52AD-1AA5-40A7-AD40-7E8ADE2A66CE}" dt="2024-05-14T07:19:15.399" v="982" actId="165"/>
          <ac:spMkLst>
            <pc:docMk/>
            <pc:sldMk cId="812618937" sldId="333"/>
            <ac:spMk id="22" creationId="{DACF8131-09DE-C249-2A93-D0CD074F336C}"/>
          </ac:spMkLst>
        </pc:spChg>
        <pc:spChg chg="mod">
          <ac:chgData name="Mohamed BOUHMID" userId="ba645c2d-50b1-4fc3-8606-71af71344021" providerId="ADAL" clId="{879F52AD-1AA5-40A7-AD40-7E8ADE2A66CE}" dt="2024-05-14T07:19:32.008" v="984" actId="165"/>
          <ac:spMkLst>
            <pc:docMk/>
            <pc:sldMk cId="812618937" sldId="333"/>
            <ac:spMk id="23" creationId="{A982C1EA-4B4D-C81D-DA8E-A0B28082C1A6}"/>
          </ac:spMkLst>
        </pc:spChg>
        <pc:spChg chg="mod">
          <ac:chgData name="Mohamed BOUHMID" userId="ba645c2d-50b1-4fc3-8606-71af71344021" providerId="ADAL" clId="{879F52AD-1AA5-40A7-AD40-7E8ADE2A66CE}" dt="2024-05-14T07:19:28.968" v="983" actId="165"/>
          <ac:spMkLst>
            <pc:docMk/>
            <pc:sldMk cId="812618937" sldId="333"/>
            <ac:spMk id="25" creationId="{331D7B3E-4E3D-9C89-F794-91DDA0A716AA}"/>
          </ac:spMkLst>
        </pc:spChg>
        <pc:spChg chg="mod">
          <ac:chgData name="Mohamed BOUHMID" userId="ba645c2d-50b1-4fc3-8606-71af71344021" providerId="ADAL" clId="{879F52AD-1AA5-40A7-AD40-7E8ADE2A66CE}" dt="2024-05-14T07:19:28.968" v="983" actId="165"/>
          <ac:spMkLst>
            <pc:docMk/>
            <pc:sldMk cId="812618937" sldId="333"/>
            <ac:spMk id="27" creationId="{233C4B5E-29CC-F9D2-E640-FC82494855B5}"/>
          </ac:spMkLst>
        </pc:spChg>
        <pc:spChg chg="mod">
          <ac:chgData name="Mohamed BOUHMID" userId="ba645c2d-50b1-4fc3-8606-71af71344021" providerId="ADAL" clId="{879F52AD-1AA5-40A7-AD40-7E8ADE2A66CE}" dt="2024-05-14T07:19:28.968" v="983" actId="165"/>
          <ac:spMkLst>
            <pc:docMk/>
            <pc:sldMk cId="812618937" sldId="333"/>
            <ac:spMk id="28" creationId="{9C3FD008-09A6-2667-CA50-710B79904279}"/>
          </ac:spMkLst>
        </pc:spChg>
        <pc:spChg chg="mod">
          <ac:chgData name="Mohamed BOUHMID" userId="ba645c2d-50b1-4fc3-8606-71af71344021" providerId="ADAL" clId="{879F52AD-1AA5-40A7-AD40-7E8ADE2A66CE}" dt="2024-05-14T07:19:28.968" v="983" actId="165"/>
          <ac:spMkLst>
            <pc:docMk/>
            <pc:sldMk cId="812618937" sldId="333"/>
            <ac:spMk id="29" creationId="{749B07CC-B78A-E170-97A9-04B305E08A1B}"/>
          </ac:spMkLst>
        </pc:spChg>
        <pc:spChg chg="mod">
          <ac:chgData name="Mohamed BOUHMID" userId="ba645c2d-50b1-4fc3-8606-71af71344021" providerId="ADAL" clId="{879F52AD-1AA5-40A7-AD40-7E8ADE2A66CE}" dt="2024-05-14T07:19:32.008" v="984" actId="165"/>
          <ac:spMkLst>
            <pc:docMk/>
            <pc:sldMk cId="812618937" sldId="333"/>
            <ac:spMk id="30" creationId="{BE69CB6F-3043-F57D-AC69-6933AD4FB56F}"/>
          </ac:spMkLst>
        </pc:spChg>
        <pc:spChg chg="mod">
          <ac:chgData name="Mohamed BOUHMID" userId="ba645c2d-50b1-4fc3-8606-71af71344021" providerId="ADAL" clId="{879F52AD-1AA5-40A7-AD40-7E8ADE2A66CE}" dt="2024-05-14T07:19:15.399" v="982" actId="165"/>
          <ac:spMkLst>
            <pc:docMk/>
            <pc:sldMk cId="812618937" sldId="333"/>
            <ac:spMk id="31" creationId="{2FAB52DD-7BE6-47DB-F9C6-643BC2295CF9}"/>
          </ac:spMkLst>
        </pc:spChg>
        <pc:spChg chg="mod">
          <ac:chgData name="Mohamed BOUHMID" userId="ba645c2d-50b1-4fc3-8606-71af71344021" providerId="ADAL" clId="{879F52AD-1AA5-40A7-AD40-7E8ADE2A66CE}" dt="2024-05-14T07:19:15.399" v="982" actId="165"/>
          <ac:spMkLst>
            <pc:docMk/>
            <pc:sldMk cId="812618937" sldId="333"/>
            <ac:spMk id="33" creationId="{0931D40A-9A81-D237-7BF8-1BB5CD017BAC}"/>
          </ac:spMkLst>
        </pc:spChg>
        <pc:spChg chg="mod">
          <ac:chgData name="Mohamed BOUHMID" userId="ba645c2d-50b1-4fc3-8606-71af71344021" providerId="ADAL" clId="{879F52AD-1AA5-40A7-AD40-7E8ADE2A66CE}" dt="2024-05-14T07:19:28.968" v="983" actId="165"/>
          <ac:spMkLst>
            <pc:docMk/>
            <pc:sldMk cId="812618937" sldId="333"/>
            <ac:spMk id="45" creationId="{CBB610D1-B7FC-CF73-1CBF-6F5B59A507BB}"/>
          </ac:spMkLst>
        </pc:spChg>
        <pc:spChg chg="mod">
          <ac:chgData name="Mohamed BOUHMID" userId="ba645c2d-50b1-4fc3-8606-71af71344021" providerId="ADAL" clId="{879F52AD-1AA5-40A7-AD40-7E8ADE2A66CE}" dt="2024-05-14T07:22:16.715" v="1011" actId="1038"/>
          <ac:spMkLst>
            <pc:docMk/>
            <pc:sldMk cId="812618937" sldId="333"/>
            <ac:spMk id="47" creationId="{2A442CAD-B0AE-16D8-B8EB-2B5812022DAF}"/>
          </ac:spMkLst>
        </pc:spChg>
        <pc:spChg chg="mod">
          <ac:chgData name="Mohamed BOUHMID" userId="ba645c2d-50b1-4fc3-8606-71af71344021" providerId="ADAL" clId="{879F52AD-1AA5-40A7-AD40-7E8ADE2A66CE}" dt="2024-05-14T07:19:15.399" v="982" actId="165"/>
          <ac:spMkLst>
            <pc:docMk/>
            <pc:sldMk cId="812618937" sldId="333"/>
            <ac:spMk id="49" creationId="{8A29FF69-E6E7-BCF0-1D9B-92B8D75D40F1}"/>
          </ac:spMkLst>
        </pc:spChg>
        <pc:spChg chg="mod">
          <ac:chgData name="Mohamed BOUHMID" userId="ba645c2d-50b1-4fc3-8606-71af71344021" providerId="ADAL" clId="{879F52AD-1AA5-40A7-AD40-7E8ADE2A66CE}" dt="2024-05-14T07:19:28.968" v="983" actId="165"/>
          <ac:spMkLst>
            <pc:docMk/>
            <pc:sldMk cId="812618937" sldId="333"/>
            <ac:spMk id="1054" creationId="{80781E7A-85BC-C7F9-2C7D-450F2A1BCFE0}"/>
          </ac:spMkLst>
        </pc:spChg>
        <pc:spChg chg="mod">
          <ac:chgData name="Mohamed BOUHMID" userId="ba645c2d-50b1-4fc3-8606-71af71344021" providerId="ADAL" clId="{879F52AD-1AA5-40A7-AD40-7E8ADE2A66CE}" dt="2024-05-14T07:19:28.968" v="983" actId="165"/>
          <ac:spMkLst>
            <pc:docMk/>
            <pc:sldMk cId="812618937" sldId="333"/>
            <ac:spMk id="1120" creationId="{B7F501B7-2BF6-E69A-70B7-C79E3B3EED05}"/>
          </ac:spMkLst>
        </pc:spChg>
        <pc:spChg chg="del">
          <ac:chgData name="Mohamed BOUHMID" userId="ba645c2d-50b1-4fc3-8606-71af71344021" providerId="ADAL" clId="{879F52AD-1AA5-40A7-AD40-7E8ADE2A66CE}" dt="2024-05-14T07:10:10.576" v="888" actId="478"/>
          <ac:spMkLst>
            <pc:docMk/>
            <pc:sldMk cId="812618937" sldId="333"/>
            <ac:spMk id="1124" creationId="{CE776C25-CF78-3D98-7E90-DC6604BD9AD2}"/>
          </ac:spMkLst>
        </pc:spChg>
        <pc:spChg chg="del">
          <ac:chgData name="Mohamed BOUHMID" userId="ba645c2d-50b1-4fc3-8606-71af71344021" providerId="ADAL" clId="{879F52AD-1AA5-40A7-AD40-7E8ADE2A66CE}" dt="2024-05-14T07:10:10.576" v="888" actId="478"/>
          <ac:spMkLst>
            <pc:docMk/>
            <pc:sldMk cId="812618937" sldId="333"/>
            <ac:spMk id="1125" creationId="{2B01CE1B-F5CF-4599-CA25-1C9000C7AF6D}"/>
          </ac:spMkLst>
        </pc:spChg>
        <pc:grpChg chg="add mod ord topLvl">
          <ac:chgData name="Mohamed BOUHMID" userId="ba645c2d-50b1-4fc3-8606-71af71344021" providerId="ADAL" clId="{879F52AD-1AA5-40A7-AD40-7E8ADE2A66CE}" dt="2024-05-14T07:19:15.399" v="982" actId="165"/>
          <ac:grpSpMkLst>
            <pc:docMk/>
            <pc:sldMk cId="812618937" sldId="333"/>
            <ac:grpSpMk id="3" creationId="{D3C79D32-5639-9D63-F99C-59E309EBEE62}"/>
          </ac:grpSpMkLst>
        </pc:grpChg>
        <pc:grpChg chg="add mod ord topLvl">
          <ac:chgData name="Mohamed BOUHMID" userId="ba645c2d-50b1-4fc3-8606-71af71344021" providerId="ADAL" clId="{879F52AD-1AA5-40A7-AD40-7E8ADE2A66CE}" dt="2024-05-14T07:19:28.968" v="983" actId="165"/>
          <ac:grpSpMkLst>
            <pc:docMk/>
            <pc:sldMk cId="812618937" sldId="333"/>
            <ac:grpSpMk id="6" creationId="{4F00C3E4-5A10-CCBA-541C-DBF78F9E6D18}"/>
          </ac:grpSpMkLst>
        </pc:grpChg>
        <pc:grpChg chg="add mod ord topLvl">
          <ac:chgData name="Mohamed BOUHMID" userId="ba645c2d-50b1-4fc3-8606-71af71344021" providerId="ADAL" clId="{879F52AD-1AA5-40A7-AD40-7E8ADE2A66CE}" dt="2024-05-14T07:19:32.008" v="984" actId="165"/>
          <ac:grpSpMkLst>
            <pc:docMk/>
            <pc:sldMk cId="812618937" sldId="333"/>
            <ac:grpSpMk id="12" creationId="{574A6D24-F50B-806D-4353-1F84AC7C703F}"/>
          </ac:grpSpMkLst>
        </pc:grpChg>
        <pc:grpChg chg="add del mod">
          <ac:chgData name="Mohamed BOUHMID" userId="ba645c2d-50b1-4fc3-8606-71af71344021" providerId="ADAL" clId="{879F52AD-1AA5-40A7-AD40-7E8ADE2A66CE}" dt="2024-05-14T07:19:28.968" v="983" actId="165"/>
          <ac:grpSpMkLst>
            <pc:docMk/>
            <pc:sldMk cId="812618937" sldId="333"/>
            <ac:grpSpMk id="13" creationId="{5099C03D-FEAD-4EF9-32B4-5AD1C1ECD469}"/>
          </ac:grpSpMkLst>
        </pc:grpChg>
        <pc:grpChg chg="add del mod">
          <ac:chgData name="Mohamed BOUHMID" userId="ba645c2d-50b1-4fc3-8606-71af71344021" providerId="ADAL" clId="{879F52AD-1AA5-40A7-AD40-7E8ADE2A66CE}" dt="2024-05-14T07:19:32.008" v="984" actId="165"/>
          <ac:grpSpMkLst>
            <pc:docMk/>
            <pc:sldMk cId="812618937" sldId="333"/>
            <ac:grpSpMk id="14" creationId="{530904EA-CEC9-72F3-E937-61B937428DC6}"/>
          </ac:grpSpMkLst>
        </pc:grpChg>
        <pc:grpChg chg="add del mod">
          <ac:chgData name="Mohamed BOUHMID" userId="ba645c2d-50b1-4fc3-8606-71af71344021" providerId="ADAL" clId="{879F52AD-1AA5-40A7-AD40-7E8ADE2A66CE}" dt="2024-05-14T07:19:15.399" v="982" actId="165"/>
          <ac:grpSpMkLst>
            <pc:docMk/>
            <pc:sldMk cId="812618937" sldId="333"/>
            <ac:grpSpMk id="15" creationId="{C25EB129-1F33-2673-F977-B08DAB2B07B8}"/>
          </ac:grpSpMkLst>
        </pc:grpChg>
        <pc:grpChg chg="mod topLvl">
          <ac:chgData name="Mohamed BOUHMID" userId="ba645c2d-50b1-4fc3-8606-71af71344021" providerId="ADAL" clId="{879F52AD-1AA5-40A7-AD40-7E8ADE2A66CE}" dt="2024-05-14T07:19:15.399" v="982" actId="165"/>
          <ac:grpSpMkLst>
            <pc:docMk/>
            <pc:sldMk cId="812618937" sldId="333"/>
            <ac:grpSpMk id="50" creationId="{D3BBE0B1-BF43-615F-C488-5EB67DF4FCB9}"/>
          </ac:grpSpMkLst>
        </pc:grpChg>
        <pc:grpChg chg="mod topLvl">
          <ac:chgData name="Mohamed BOUHMID" userId="ba645c2d-50b1-4fc3-8606-71af71344021" providerId="ADAL" clId="{879F52AD-1AA5-40A7-AD40-7E8ADE2A66CE}" dt="2024-05-14T07:19:15.399" v="982" actId="165"/>
          <ac:grpSpMkLst>
            <pc:docMk/>
            <pc:sldMk cId="812618937" sldId="333"/>
            <ac:grpSpMk id="55" creationId="{AABD59EF-2CB5-0C9D-0F17-B110E345D83D}"/>
          </ac:grpSpMkLst>
        </pc:grpChg>
        <pc:grpChg chg="mod topLvl">
          <ac:chgData name="Mohamed BOUHMID" userId="ba645c2d-50b1-4fc3-8606-71af71344021" providerId="ADAL" clId="{879F52AD-1AA5-40A7-AD40-7E8ADE2A66CE}" dt="2024-05-14T07:19:28.968" v="983" actId="165"/>
          <ac:grpSpMkLst>
            <pc:docMk/>
            <pc:sldMk cId="812618937" sldId="333"/>
            <ac:grpSpMk id="56" creationId="{B42F9501-FEA9-A71D-1932-BB0A08CD88AE}"/>
          </ac:grpSpMkLst>
        </pc:grpChg>
        <pc:grpChg chg="mod topLvl">
          <ac:chgData name="Mohamed BOUHMID" userId="ba645c2d-50b1-4fc3-8606-71af71344021" providerId="ADAL" clId="{879F52AD-1AA5-40A7-AD40-7E8ADE2A66CE}" dt="2024-05-14T07:19:15.399" v="982" actId="165"/>
          <ac:grpSpMkLst>
            <pc:docMk/>
            <pc:sldMk cId="812618937" sldId="333"/>
            <ac:grpSpMk id="1041" creationId="{E7110312-A725-51C2-0C5B-7B3D828ACD73}"/>
          </ac:grpSpMkLst>
        </pc:grpChg>
        <pc:grpChg chg="mod topLvl">
          <ac:chgData name="Mohamed BOUHMID" userId="ba645c2d-50b1-4fc3-8606-71af71344021" providerId="ADAL" clId="{879F52AD-1AA5-40A7-AD40-7E8ADE2A66CE}" dt="2024-05-14T07:19:28.968" v="983" actId="165"/>
          <ac:grpSpMkLst>
            <pc:docMk/>
            <pc:sldMk cId="812618937" sldId="333"/>
            <ac:grpSpMk id="1042" creationId="{0A849E6A-E786-D41E-ED7F-738CCBC3ACAE}"/>
          </ac:grpSpMkLst>
        </pc:grpChg>
        <pc:grpChg chg="mod topLvl">
          <ac:chgData name="Mohamed BOUHMID" userId="ba645c2d-50b1-4fc3-8606-71af71344021" providerId="ADAL" clId="{879F52AD-1AA5-40A7-AD40-7E8ADE2A66CE}" dt="2024-05-14T07:19:28.968" v="983" actId="165"/>
          <ac:grpSpMkLst>
            <pc:docMk/>
            <pc:sldMk cId="812618937" sldId="333"/>
            <ac:grpSpMk id="1043" creationId="{E1FD825A-5B37-FB59-0DE5-78BFE5F3802F}"/>
          </ac:grpSpMkLst>
        </pc:grpChg>
        <pc:grpChg chg="mod topLvl">
          <ac:chgData name="Mohamed BOUHMID" userId="ba645c2d-50b1-4fc3-8606-71af71344021" providerId="ADAL" clId="{879F52AD-1AA5-40A7-AD40-7E8ADE2A66CE}" dt="2024-05-14T07:19:28.968" v="983" actId="165"/>
          <ac:grpSpMkLst>
            <pc:docMk/>
            <pc:sldMk cId="812618937" sldId="333"/>
            <ac:grpSpMk id="1044" creationId="{14DD4F49-9A21-DD15-6FD2-BBA923EE7333}"/>
          </ac:grpSpMkLst>
        </pc:grpChg>
        <pc:grpChg chg="mod topLvl">
          <ac:chgData name="Mohamed BOUHMID" userId="ba645c2d-50b1-4fc3-8606-71af71344021" providerId="ADAL" clId="{879F52AD-1AA5-40A7-AD40-7E8ADE2A66CE}" dt="2024-05-14T07:19:28.968" v="983" actId="165"/>
          <ac:grpSpMkLst>
            <pc:docMk/>
            <pc:sldMk cId="812618937" sldId="333"/>
            <ac:grpSpMk id="1045" creationId="{44F8EC7E-4610-745D-4ECE-FD8C61C14B9F}"/>
          </ac:grpSpMkLst>
        </pc:grpChg>
        <pc:grpChg chg="mod topLvl">
          <ac:chgData name="Mohamed BOUHMID" userId="ba645c2d-50b1-4fc3-8606-71af71344021" providerId="ADAL" clId="{879F52AD-1AA5-40A7-AD40-7E8ADE2A66CE}" dt="2024-05-14T07:19:28.968" v="983" actId="165"/>
          <ac:grpSpMkLst>
            <pc:docMk/>
            <pc:sldMk cId="812618937" sldId="333"/>
            <ac:grpSpMk id="1046" creationId="{4C742D5D-4D59-613E-E88C-4F25A9CF3879}"/>
          </ac:grpSpMkLst>
        </pc:grpChg>
        <pc:grpChg chg="mod topLvl">
          <ac:chgData name="Mohamed BOUHMID" userId="ba645c2d-50b1-4fc3-8606-71af71344021" providerId="ADAL" clId="{879F52AD-1AA5-40A7-AD40-7E8ADE2A66CE}" dt="2024-05-14T07:19:32.008" v="984" actId="165"/>
          <ac:grpSpMkLst>
            <pc:docMk/>
            <pc:sldMk cId="812618937" sldId="333"/>
            <ac:grpSpMk id="1047" creationId="{26FAE00F-2156-E641-A368-0C6DFF5F1798}"/>
          </ac:grpSpMkLst>
        </pc:grpChg>
        <pc:grpChg chg="mod topLvl">
          <ac:chgData name="Mohamed BOUHMID" userId="ba645c2d-50b1-4fc3-8606-71af71344021" providerId="ADAL" clId="{879F52AD-1AA5-40A7-AD40-7E8ADE2A66CE}" dt="2024-05-14T07:19:15.399" v="982" actId="165"/>
          <ac:grpSpMkLst>
            <pc:docMk/>
            <pc:sldMk cId="812618937" sldId="333"/>
            <ac:grpSpMk id="1048" creationId="{6C026F00-FFA5-E3B7-EBA2-71790DBACD5D}"/>
          </ac:grpSpMkLst>
        </pc:grpChg>
        <pc:grpChg chg="mod topLvl">
          <ac:chgData name="Mohamed BOUHMID" userId="ba645c2d-50b1-4fc3-8606-71af71344021" providerId="ADAL" clId="{879F52AD-1AA5-40A7-AD40-7E8ADE2A66CE}" dt="2024-05-14T07:19:32.008" v="984" actId="165"/>
          <ac:grpSpMkLst>
            <pc:docMk/>
            <pc:sldMk cId="812618937" sldId="333"/>
            <ac:grpSpMk id="1049" creationId="{96935224-D06A-A796-329A-53BFA3CFAE34}"/>
          </ac:grpSpMkLst>
        </pc:grpChg>
        <pc:grpChg chg="mod topLvl">
          <ac:chgData name="Mohamed BOUHMID" userId="ba645c2d-50b1-4fc3-8606-71af71344021" providerId="ADAL" clId="{879F52AD-1AA5-40A7-AD40-7E8ADE2A66CE}" dt="2024-05-14T07:19:28.968" v="983" actId="165"/>
          <ac:grpSpMkLst>
            <pc:docMk/>
            <pc:sldMk cId="812618937" sldId="333"/>
            <ac:grpSpMk id="1055" creationId="{32DFF5A6-83BC-B244-423A-2FB2015A023A}"/>
          </ac:grpSpMkLst>
        </pc:grpChg>
        <pc:grpChg chg="mod topLvl">
          <ac:chgData name="Mohamed BOUHMID" userId="ba645c2d-50b1-4fc3-8606-71af71344021" providerId="ADAL" clId="{879F52AD-1AA5-40A7-AD40-7E8ADE2A66CE}" dt="2024-05-14T07:19:28.968" v="983" actId="165"/>
          <ac:grpSpMkLst>
            <pc:docMk/>
            <pc:sldMk cId="812618937" sldId="333"/>
            <ac:grpSpMk id="1123" creationId="{A24FE3FC-798A-D6D3-4C57-13557FD45161}"/>
          </ac:grpSpMkLst>
        </pc:grpChg>
        <pc:picChg chg="mod">
          <ac:chgData name="Mohamed BOUHMID" userId="ba645c2d-50b1-4fc3-8606-71af71344021" providerId="ADAL" clId="{879F52AD-1AA5-40A7-AD40-7E8ADE2A66CE}" dt="2024-05-14T07:19:28.968" v="983" actId="165"/>
          <ac:picMkLst>
            <pc:docMk/>
            <pc:sldMk cId="812618937" sldId="333"/>
            <ac:picMk id="51" creationId="{372E6C37-910F-A47F-BCB9-CC9B5E0EF375}"/>
          </ac:picMkLst>
        </pc:picChg>
        <pc:picChg chg="mod">
          <ac:chgData name="Mohamed BOUHMID" userId="ba645c2d-50b1-4fc3-8606-71af71344021" providerId="ADAL" clId="{879F52AD-1AA5-40A7-AD40-7E8ADE2A66CE}" dt="2024-05-14T07:19:28.968" v="983" actId="165"/>
          <ac:picMkLst>
            <pc:docMk/>
            <pc:sldMk cId="812618937" sldId="333"/>
            <ac:picMk id="52" creationId="{EE6033C3-83DE-C3FD-EF51-D2653A012DA8}"/>
          </ac:picMkLst>
        </pc:picChg>
        <pc:picChg chg="mod">
          <ac:chgData name="Mohamed BOUHMID" userId="ba645c2d-50b1-4fc3-8606-71af71344021" providerId="ADAL" clId="{879F52AD-1AA5-40A7-AD40-7E8ADE2A66CE}" dt="2024-05-14T07:19:15.399" v="982" actId="165"/>
          <ac:picMkLst>
            <pc:docMk/>
            <pc:sldMk cId="812618937" sldId="333"/>
            <ac:picMk id="53" creationId="{E4EB0FCC-E5D4-9AA7-C4B1-B5C64EBE23E0}"/>
          </ac:picMkLst>
        </pc:picChg>
        <pc:picChg chg="mod">
          <ac:chgData name="Mohamed BOUHMID" userId="ba645c2d-50b1-4fc3-8606-71af71344021" providerId="ADAL" clId="{879F52AD-1AA5-40A7-AD40-7E8ADE2A66CE}" dt="2024-05-14T07:19:28.968" v="983" actId="165"/>
          <ac:picMkLst>
            <pc:docMk/>
            <pc:sldMk cId="812618937" sldId="333"/>
            <ac:picMk id="58" creationId="{ECA3A9DB-5C2F-FCBB-260A-96E7F1AE7EB2}"/>
          </ac:picMkLst>
        </pc:picChg>
        <pc:picChg chg="mod">
          <ac:chgData name="Mohamed BOUHMID" userId="ba645c2d-50b1-4fc3-8606-71af71344021" providerId="ADAL" clId="{879F52AD-1AA5-40A7-AD40-7E8ADE2A66CE}" dt="2024-05-14T07:19:28.968" v="983" actId="165"/>
          <ac:picMkLst>
            <pc:docMk/>
            <pc:sldMk cId="812618937" sldId="333"/>
            <ac:picMk id="60" creationId="{24FEAC37-0265-ECEE-A02E-872B61F806D1}"/>
          </ac:picMkLst>
        </pc:picChg>
        <pc:picChg chg="mod">
          <ac:chgData name="Mohamed BOUHMID" userId="ba645c2d-50b1-4fc3-8606-71af71344021" providerId="ADAL" clId="{879F52AD-1AA5-40A7-AD40-7E8ADE2A66CE}" dt="2024-05-14T07:19:15.399" v="982" actId="165"/>
          <ac:picMkLst>
            <pc:docMk/>
            <pc:sldMk cId="812618937" sldId="333"/>
            <ac:picMk id="62" creationId="{A1008E48-AF0E-41DF-D82F-BCC7B1E209ED}"/>
          </ac:picMkLst>
        </pc:picChg>
        <pc:picChg chg="mod">
          <ac:chgData name="Mohamed BOUHMID" userId="ba645c2d-50b1-4fc3-8606-71af71344021" providerId="ADAL" clId="{879F52AD-1AA5-40A7-AD40-7E8ADE2A66CE}" dt="2024-05-14T07:19:32.008" v="984" actId="165"/>
          <ac:picMkLst>
            <pc:docMk/>
            <pc:sldMk cId="812618937" sldId="333"/>
            <ac:picMk id="1025" creationId="{E45D22C1-67AA-A59C-7FAE-E4FDA900B7AD}"/>
          </ac:picMkLst>
        </pc:picChg>
        <pc:picChg chg="mod">
          <ac:chgData name="Mohamed BOUHMID" userId="ba645c2d-50b1-4fc3-8606-71af71344021" providerId="ADAL" clId="{879F52AD-1AA5-40A7-AD40-7E8ADE2A66CE}" dt="2024-05-14T07:19:15.399" v="982" actId="165"/>
          <ac:picMkLst>
            <pc:docMk/>
            <pc:sldMk cId="812618937" sldId="333"/>
            <ac:picMk id="1026" creationId="{36ACD776-EA7F-51AA-2C1B-BFBAC071E2AA}"/>
          </ac:picMkLst>
        </pc:picChg>
        <pc:picChg chg="mod">
          <ac:chgData name="Mohamed BOUHMID" userId="ba645c2d-50b1-4fc3-8606-71af71344021" providerId="ADAL" clId="{879F52AD-1AA5-40A7-AD40-7E8ADE2A66CE}" dt="2024-05-14T07:19:32.008" v="984" actId="165"/>
          <ac:picMkLst>
            <pc:docMk/>
            <pc:sldMk cId="812618937" sldId="333"/>
            <ac:picMk id="1028" creationId="{7976C34A-F7E3-1640-12D2-6E6E6CBB8191}"/>
          </ac:picMkLst>
        </pc:picChg>
        <pc:picChg chg="mod">
          <ac:chgData name="Mohamed BOUHMID" userId="ba645c2d-50b1-4fc3-8606-71af71344021" providerId="ADAL" clId="{879F52AD-1AA5-40A7-AD40-7E8ADE2A66CE}" dt="2024-05-14T07:19:28.968" v="983" actId="165"/>
          <ac:picMkLst>
            <pc:docMk/>
            <pc:sldMk cId="812618937" sldId="333"/>
            <ac:picMk id="1030" creationId="{7C3A3839-670C-45BF-6D70-96F99AA73085}"/>
          </ac:picMkLst>
        </pc:picChg>
        <pc:picChg chg="mod">
          <ac:chgData name="Mohamed BOUHMID" userId="ba645c2d-50b1-4fc3-8606-71af71344021" providerId="ADAL" clId="{879F52AD-1AA5-40A7-AD40-7E8ADE2A66CE}" dt="2024-05-14T07:19:28.968" v="983" actId="165"/>
          <ac:picMkLst>
            <pc:docMk/>
            <pc:sldMk cId="812618937" sldId="333"/>
            <ac:picMk id="1032" creationId="{8FFD0539-7E5A-3E66-2067-A5F723EDC074}"/>
          </ac:picMkLst>
        </pc:picChg>
        <pc:picChg chg="mod">
          <ac:chgData name="Mohamed BOUHMID" userId="ba645c2d-50b1-4fc3-8606-71af71344021" providerId="ADAL" clId="{879F52AD-1AA5-40A7-AD40-7E8ADE2A66CE}" dt="2024-05-14T07:19:28.968" v="983" actId="165"/>
          <ac:picMkLst>
            <pc:docMk/>
            <pc:sldMk cId="812618937" sldId="333"/>
            <ac:picMk id="1038" creationId="{FC95E463-5C72-8362-DD30-56ACEFD15A5D}"/>
          </ac:picMkLst>
        </pc:picChg>
        <pc:picChg chg="mod">
          <ac:chgData name="Mohamed BOUHMID" userId="ba645c2d-50b1-4fc3-8606-71af71344021" providerId="ADAL" clId="{879F52AD-1AA5-40A7-AD40-7E8ADE2A66CE}" dt="2024-05-14T07:19:15.399" v="982" actId="165"/>
          <ac:picMkLst>
            <pc:docMk/>
            <pc:sldMk cId="812618937" sldId="333"/>
            <ac:picMk id="1040" creationId="{E5CCE15F-CC3B-4B49-5CD0-F771187E4E45}"/>
          </ac:picMkLst>
        </pc:picChg>
        <pc:picChg chg="mod">
          <ac:chgData name="Mohamed BOUHMID" userId="ba645c2d-50b1-4fc3-8606-71af71344021" providerId="ADAL" clId="{879F52AD-1AA5-40A7-AD40-7E8ADE2A66CE}" dt="2024-05-14T07:19:28.968" v="983" actId="165"/>
          <ac:picMkLst>
            <pc:docMk/>
            <pc:sldMk cId="812618937" sldId="333"/>
            <ac:picMk id="1122" creationId="{7A781BFF-267F-B2A7-156F-F633AAEE30D2}"/>
          </ac:picMkLst>
        </pc:picChg>
      </pc:sldChg>
      <pc:sldChg chg="addSp delSp modSp add mod ord modTransition delAnim modAnim modNotesTx">
        <pc:chgData name="Mohamed BOUHMID" userId="ba645c2d-50b1-4fc3-8606-71af71344021" providerId="ADAL" clId="{879F52AD-1AA5-40A7-AD40-7E8ADE2A66CE}" dt="2024-05-14T12:44:49.286" v="2606" actId="14100"/>
        <pc:sldMkLst>
          <pc:docMk/>
          <pc:sldMk cId="3881111678" sldId="336"/>
        </pc:sldMkLst>
        <pc:spChg chg="add del mod">
          <ac:chgData name="Mohamed BOUHMID" userId="ba645c2d-50b1-4fc3-8606-71af71344021" providerId="ADAL" clId="{879F52AD-1AA5-40A7-AD40-7E8ADE2A66CE}" dt="2024-05-14T12:22:23.838" v="2409" actId="478"/>
          <ac:spMkLst>
            <pc:docMk/>
            <pc:sldMk cId="3881111678" sldId="336"/>
            <ac:spMk id="13" creationId="{D2EA34EF-4547-D9F3-E983-45A1418B25D2}"/>
          </ac:spMkLst>
        </pc:spChg>
        <pc:spChg chg="add del mod">
          <ac:chgData name="Mohamed BOUHMID" userId="ba645c2d-50b1-4fc3-8606-71af71344021" providerId="ADAL" clId="{879F52AD-1AA5-40A7-AD40-7E8ADE2A66CE}" dt="2024-05-14T08:00:43.019" v="1084" actId="478"/>
          <ac:spMkLst>
            <pc:docMk/>
            <pc:sldMk cId="3881111678" sldId="336"/>
            <ac:spMk id="16" creationId="{E24AD6C6-F9F1-F885-8550-4F9EFA109994}"/>
          </ac:spMkLst>
        </pc:spChg>
        <pc:spChg chg="add del mod">
          <ac:chgData name="Mohamed BOUHMID" userId="ba645c2d-50b1-4fc3-8606-71af71344021" providerId="ADAL" clId="{879F52AD-1AA5-40A7-AD40-7E8ADE2A66CE}" dt="2024-05-14T08:00:51.326" v="1088" actId="478"/>
          <ac:spMkLst>
            <pc:docMk/>
            <pc:sldMk cId="3881111678" sldId="336"/>
            <ac:spMk id="17" creationId="{10730567-B2A6-8242-5F06-D880865DDCC1}"/>
          </ac:spMkLst>
        </pc:spChg>
        <pc:spChg chg="add del mod">
          <ac:chgData name="Mohamed BOUHMID" userId="ba645c2d-50b1-4fc3-8606-71af71344021" providerId="ADAL" clId="{879F52AD-1AA5-40A7-AD40-7E8ADE2A66CE}" dt="2024-05-14T08:00:58.446" v="1091" actId="478"/>
          <ac:spMkLst>
            <pc:docMk/>
            <pc:sldMk cId="3881111678" sldId="336"/>
            <ac:spMk id="19" creationId="{5A566786-4C04-72FE-692D-04140952E088}"/>
          </ac:spMkLst>
        </pc:spChg>
        <pc:spChg chg="add mod">
          <ac:chgData name="Mohamed BOUHMID" userId="ba645c2d-50b1-4fc3-8606-71af71344021" providerId="ADAL" clId="{879F52AD-1AA5-40A7-AD40-7E8ADE2A66CE}" dt="2024-05-14T12:44:28.438" v="2601" actId="1076"/>
          <ac:spMkLst>
            <pc:docMk/>
            <pc:sldMk cId="3881111678" sldId="336"/>
            <ac:spMk id="26" creationId="{ADA2D671-0AA9-283E-E0CB-0410D174E74C}"/>
          </ac:spMkLst>
        </pc:spChg>
        <pc:spChg chg="add mod">
          <ac:chgData name="Mohamed BOUHMID" userId="ba645c2d-50b1-4fc3-8606-71af71344021" providerId="ADAL" clId="{879F52AD-1AA5-40A7-AD40-7E8ADE2A66CE}" dt="2024-05-14T12:44:49.286" v="2606" actId="14100"/>
          <ac:spMkLst>
            <pc:docMk/>
            <pc:sldMk cId="3881111678" sldId="336"/>
            <ac:spMk id="32" creationId="{33363F04-ABA7-3FA8-9406-DAD4822F73D3}"/>
          </ac:spMkLst>
        </pc:spChg>
        <pc:spChg chg="add mod">
          <ac:chgData name="Mohamed BOUHMID" userId="ba645c2d-50b1-4fc3-8606-71af71344021" providerId="ADAL" clId="{879F52AD-1AA5-40A7-AD40-7E8ADE2A66CE}" dt="2024-05-14T12:35:05.963" v="2524" actId="1076"/>
          <ac:spMkLst>
            <pc:docMk/>
            <pc:sldMk cId="3881111678" sldId="336"/>
            <ac:spMk id="34" creationId="{56301123-2BA7-A3D6-B262-6FEB6D00DA43}"/>
          </ac:spMkLst>
        </pc:spChg>
        <pc:spChg chg="add mod">
          <ac:chgData name="Mohamed BOUHMID" userId="ba645c2d-50b1-4fc3-8606-71af71344021" providerId="ADAL" clId="{879F52AD-1AA5-40A7-AD40-7E8ADE2A66CE}" dt="2024-05-14T12:23:18.106" v="2424" actId="571"/>
          <ac:spMkLst>
            <pc:docMk/>
            <pc:sldMk cId="3881111678" sldId="336"/>
            <ac:spMk id="36" creationId="{D7C94C62-DB62-3E7F-A0EE-B0E77E1D48B8}"/>
          </ac:spMkLst>
        </pc:spChg>
        <pc:spChg chg="add mod">
          <ac:chgData name="Mohamed BOUHMID" userId="ba645c2d-50b1-4fc3-8606-71af71344021" providerId="ADAL" clId="{879F52AD-1AA5-40A7-AD40-7E8ADE2A66CE}" dt="2024-05-14T12:23:18.106" v="2424" actId="571"/>
          <ac:spMkLst>
            <pc:docMk/>
            <pc:sldMk cId="3881111678" sldId="336"/>
            <ac:spMk id="37" creationId="{B893BA33-1A9C-8122-FC16-31C70014774F}"/>
          </ac:spMkLst>
        </pc:spChg>
        <pc:spChg chg="add mod">
          <ac:chgData name="Mohamed BOUHMID" userId="ba645c2d-50b1-4fc3-8606-71af71344021" providerId="ADAL" clId="{879F52AD-1AA5-40A7-AD40-7E8ADE2A66CE}" dt="2024-05-14T12:23:18.106" v="2424" actId="571"/>
          <ac:spMkLst>
            <pc:docMk/>
            <pc:sldMk cId="3881111678" sldId="336"/>
            <ac:spMk id="38" creationId="{70921A13-B02D-F111-78A8-31261B8C3134}"/>
          </ac:spMkLst>
        </pc:spChg>
        <pc:grpChg chg="del">
          <ac:chgData name="Mohamed BOUHMID" userId="ba645c2d-50b1-4fc3-8606-71af71344021" providerId="ADAL" clId="{879F52AD-1AA5-40A7-AD40-7E8ADE2A66CE}" dt="2024-05-14T07:24:48.622" v="1025" actId="478"/>
          <ac:grpSpMkLst>
            <pc:docMk/>
            <pc:sldMk cId="3881111678" sldId="336"/>
            <ac:grpSpMk id="3" creationId="{D3C79D32-5639-9D63-F99C-59E309EBEE62}"/>
          </ac:grpSpMkLst>
        </pc:grpChg>
        <pc:grpChg chg="del">
          <ac:chgData name="Mohamed BOUHMID" userId="ba645c2d-50b1-4fc3-8606-71af71344021" providerId="ADAL" clId="{879F52AD-1AA5-40A7-AD40-7E8ADE2A66CE}" dt="2024-05-14T07:24:46.672" v="1024" actId="478"/>
          <ac:grpSpMkLst>
            <pc:docMk/>
            <pc:sldMk cId="3881111678" sldId="336"/>
            <ac:grpSpMk id="6" creationId="{4F00C3E4-5A10-CCBA-541C-DBF78F9E6D18}"/>
          </ac:grpSpMkLst>
        </pc:grpChg>
        <pc:grpChg chg="del">
          <ac:chgData name="Mohamed BOUHMID" userId="ba645c2d-50b1-4fc3-8606-71af71344021" providerId="ADAL" clId="{879F52AD-1AA5-40A7-AD40-7E8ADE2A66CE}" dt="2024-05-14T07:24:46.672" v="1024" actId="478"/>
          <ac:grpSpMkLst>
            <pc:docMk/>
            <pc:sldMk cId="3881111678" sldId="336"/>
            <ac:grpSpMk id="12" creationId="{574A6D24-F50B-806D-4353-1F84AC7C703F}"/>
          </ac:grpSpMkLst>
        </pc:grpChg>
        <pc:grpChg chg="del">
          <ac:chgData name="Mohamed BOUHMID" userId="ba645c2d-50b1-4fc3-8606-71af71344021" providerId="ADAL" clId="{879F52AD-1AA5-40A7-AD40-7E8ADE2A66CE}" dt="2024-05-14T07:24:46.672" v="1024" actId="478"/>
          <ac:grpSpMkLst>
            <pc:docMk/>
            <pc:sldMk cId="3881111678" sldId="336"/>
            <ac:grpSpMk id="50" creationId="{D3BBE0B1-BF43-615F-C488-5EB67DF4FCB9}"/>
          </ac:grpSpMkLst>
        </pc:grpChg>
        <pc:grpChg chg="del">
          <ac:chgData name="Mohamed BOUHMID" userId="ba645c2d-50b1-4fc3-8606-71af71344021" providerId="ADAL" clId="{879F52AD-1AA5-40A7-AD40-7E8ADE2A66CE}" dt="2024-05-14T07:24:46.672" v="1024" actId="478"/>
          <ac:grpSpMkLst>
            <pc:docMk/>
            <pc:sldMk cId="3881111678" sldId="336"/>
            <ac:grpSpMk id="55" creationId="{AABD59EF-2CB5-0C9D-0F17-B110E345D83D}"/>
          </ac:grpSpMkLst>
        </pc:grpChg>
        <pc:grpChg chg="del">
          <ac:chgData name="Mohamed BOUHMID" userId="ba645c2d-50b1-4fc3-8606-71af71344021" providerId="ADAL" clId="{879F52AD-1AA5-40A7-AD40-7E8ADE2A66CE}" dt="2024-05-14T07:24:46.672" v="1024" actId="478"/>
          <ac:grpSpMkLst>
            <pc:docMk/>
            <pc:sldMk cId="3881111678" sldId="336"/>
            <ac:grpSpMk id="56" creationId="{B42F9501-FEA9-A71D-1932-BB0A08CD88AE}"/>
          </ac:grpSpMkLst>
        </pc:grpChg>
        <pc:grpChg chg="del">
          <ac:chgData name="Mohamed BOUHMID" userId="ba645c2d-50b1-4fc3-8606-71af71344021" providerId="ADAL" clId="{879F52AD-1AA5-40A7-AD40-7E8ADE2A66CE}" dt="2024-05-14T07:24:46.672" v="1024" actId="478"/>
          <ac:grpSpMkLst>
            <pc:docMk/>
            <pc:sldMk cId="3881111678" sldId="336"/>
            <ac:grpSpMk id="1041" creationId="{E7110312-A725-51C2-0C5B-7B3D828ACD73}"/>
          </ac:grpSpMkLst>
        </pc:grpChg>
        <pc:grpChg chg="del">
          <ac:chgData name="Mohamed BOUHMID" userId="ba645c2d-50b1-4fc3-8606-71af71344021" providerId="ADAL" clId="{879F52AD-1AA5-40A7-AD40-7E8ADE2A66CE}" dt="2024-05-14T07:24:46.672" v="1024" actId="478"/>
          <ac:grpSpMkLst>
            <pc:docMk/>
            <pc:sldMk cId="3881111678" sldId="336"/>
            <ac:grpSpMk id="1042" creationId="{0A849E6A-E786-D41E-ED7F-738CCBC3ACAE}"/>
          </ac:grpSpMkLst>
        </pc:grpChg>
        <pc:grpChg chg="del">
          <ac:chgData name="Mohamed BOUHMID" userId="ba645c2d-50b1-4fc3-8606-71af71344021" providerId="ADAL" clId="{879F52AD-1AA5-40A7-AD40-7E8ADE2A66CE}" dt="2024-05-14T07:24:46.672" v="1024" actId="478"/>
          <ac:grpSpMkLst>
            <pc:docMk/>
            <pc:sldMk cId="3881111678" sldId="336"/>
            <ac:grpSpMk id="1043" creationId="{E1FD825A-5B37-FB59-0DE5-78BFE5F3802F}"/>
          </ac:grpSpMkLst>
        </pc:grpChg>
        <pc:grpChg chg="del">
          <ac:chgData name="Mohamed BOUHMID" userId="ba645c2d-50b1-4fc3-8606-71af71344021" providerId="ADAL" clId="{879F52AD-1AA5-40A7-AD40-7E8ADE2A66CE}" dt="2024-05-14T07:24:46.672" v="1024" actId="478"/>
          <ac:grpSpMkLst>
            <pc:docMk/>
            <pc:sldMk cId="3881111678" sldId="336"/>
            <ac:grpSpMk id="1044" creationId="{14DD4F49-9A21-DD15-6FD2-BBA923EE7333}"/>
          </ac:grpSpMkLst>
        </pc:grpChg>
        <pc:grpChg chg="del">
          <ac:chgData name="Mohamed BOUHMID" userId="ba645c2d-50b1-4fc3-8606-71af71344021" providerId="ADAL" clId="{879F52AD-1AA5-40A7-AD40-7E8ADE2A66CE}" dt="2024-05-14T07:24:46.672" v="1024" actId="478"/>
          <ac:grpSpMkLst>
            <pc:docMk/>
            <pc:sldMk cId="3881111678" sldId="336"/>
            <ac:grpSpMk id="1045" creationId="{44F8EC7E-4610-745D-4ECE-FD8C61C14B9F}"/>
          </ac:grpSpMkLst>
        </pc:grpChg>
        <pc:grpChg chg="del">
          <ac:chgData name="Mohamed BOUHMID" userId="ba645c2d-50b1-4fc3-8606-71af71344021" providerId="ADAL" clId="{879F52AD-1AA5-40A7-AD40-7E8ADE2A66CE}" dt="2024-05-14T07:24:46.672" v="1024" actId="478"/>
          <ac:grpSpMkLst>
            <pc:docMk/>
            <pc:sldMk cId="3881111678" sldId="336"/>
            <ac:grpSpMk id="1046" creationId="{4C742D5D-4D59-613E-E88C-4F25A9CF3879}"/>
          </ac:grpSpMkLst>
        </pc:grpChg>
        <pc:grpChg chg="del">
          <ac:chgData name="Mohamed BOUHMID" userId="ba645c2d-50b1-4fc3-8606-71af71344021" providerId="ADAL" clId="{879F52AD-1AA5-40A7-AD40-7E8ADE2A66CE}" dt="2024-05-14T07:24:46.672" v="1024" actId="478"/>
          <ac:grpSpMkLst>
            <pc:docMk/>
            <pc:sldMk cId="3881111678" sldId="336"/>
            <ac:grpSpMk id="1047" creationId="{26FAE00F-2156-E641-A368-0C6DFF5F1798}"/>
          </ac:grpSpMkLst>
        </pc:grpChg>
        <pc:grpChg chg="del">
          <ac:chgData name="Mohamed BOUHMID" userId="ba645c2d-50b1-4fc3-8606-71af71344021" providerId="ADAL" clId="{879F52AD-1AA5-40A7-AD40-7E8ADE2A66CE}" dt="2024-05-14T07:24:46.672" v="1024" actId="478"/>
          <ac:grpSpMkLst>
            <pc:docMk/>
            <pc:sldMk cId="3881111678" sldId="336"/>
            <ac:grpSpMk id="1048" creationId="{6C026F00-FFA5-E3B7-EBA2-71790DBACD5D}"/>
          </ac:grpSpMkLst>
        </pc:grpChg>
        <pc:grpChg chg="del">
          <ac:chgData name="Mohamed BOUHMID" userId="ba645c2d-50b1-4fc3-8606-71af71344021" providerId="ADAL" clId="{879F52AD-1AA5-40A7-AD40-7E8ADE2A66CE}" dt="2024-05-14T07:24:46.672" v="1024" actId="478"/>
          <ac:grpSpMkLst>
            <pc:docMk/>
            <pc:sldMk cId="3881111678" sldId="336"/>
            <ac:grpSpMk id="1049" creationId="{96935224-D06A-A796-329A-53BFA3CFAE34}"/>
          </ac:grpSpMkLst>
        </pc:grpChg>
        <pc:grpChg chg="del">
          <ac:chgData name="Mohamed BOUHMID" userId="ba645c2d-50b1-4fc3-8606-71af71344021" providerId="ADAL" clId="{879F52AD-1AA5-40A7-AD40-7E8ADE2A66CE}" dt="2024-05-14T07:24:46.672" v="1024" actId="478"/>
          <ac:grpSpMkLst>
            <pc:docMk/>
            <pc:sldMk cId="3881111678" sldId="336"/>
            <ac:grpSpMk id="1055" creationId="{32DFF5A6-83BC-B244-423A-2FB2015A023A}"/>
          </ac:grpSpMkLst>
        </pc:grpChg>
        <pc:grpChg chg="del">
          <ac:chgData name="Mohamed BOUHMID" userId="ba645c2d-50b1-4fc3-8606-71af71344021" providerId="ADAL" clId="{879F52AD-1AA5-40A7-AD40-7E8ADE2A66CE}" dt="2024-05-14T07:24:46.672" v="1024" actId="478"/>
          <ac:grpSpMkLst>
            <pc:docMk/>
            <pc:sldMk cId="3881111678" sldId="336"/>
            <ac:grpSpMk id="1123" creationId="{A24FE3FC-798A-D6D3-4C57-13557FD45161}"/>
          </ac:grpSpMkLst>
        </pc:grpChg>
        <pc:picChg chg="add del mod">
          <ac:chgData name="Mohamed BOUHMID" userId="ba645c2d-50b1-4fc3-8606-71af71344021" providerId="ADAL" clId="{879F52AD-1AA5-40A7-AD40-7E8ADE2A66CE}" dt="2024-05-14T08:03:59" v="1123" actId="478"/>
          <ac:picMkLst>
            <pc:docMk/>
            <pc:sldMk cId="3881111678" sldId="336"/>
            <ac:picMk id="2" creationId="{013F3E43-C41C-BBA8-C98E-52EBFF0204B8}"/>
          </ac:picMkLst>
        </pc:picChg>
        <pc:picChg chg="add del mod modCrop">
          <ac:chgData name="Mohamed BOUHMID" userId="ba645c2d-50b1-4fc3-8606-71af71344021" providerId="ADAL" clId="{879F52AD-1AA5-40A7-AD40-7E8ADE2A66CE}" dt="2024-05-14T12:22:27.769" v="2410" actId="21"/>
          <ac:picMkLst>
            <pc:docMk/>
            <pc:sldMk cId="3881111678" sldId="336"/>
            <ac:picMk id="9" creationId="{DD793F23-C09D-AA54-E8A0-3B509C1FAB0C}"/>
          </ac:picMkLst>
        </pc:picChg>
        <pc:picChg chg="add mod ord modCrop">
          <ac:chgData name="Mohamed BOUHMID" userId="ba645c2d-50b1-4fc3-8606-71af71344021" providerId="ADAL" clId="{879F52AD-1AA5-40A7-AD40-7E8ADE2A66CE}" dt="2024-05-14T12:44:41.988" v="2604" actId="1076"/>
          <ac:picMkLst>
            <pc:docMk/>
            <pc:sldMk cId="3881111678" sldId="336"/>
            <ac:picMk id="15" creationId="{DE628B00-A0D5-8589-D897-D960FEC149EB}"/>
          </ac:picMkLst>
        </pc:picChg>
        <pc:picChg chg="add del mod">
          <ac:chgData name="Mohamed BOUHMID" userId="ba645c2d-50b1-4fc3-8606-71af71344021" providerId="ADAL" clId="{879F52AD-1AA5-40A7-AD40-7E8ADE2A66CE}" dt="2024-05-14T08:00:32.942" v="1081" actId="478"/>
          <ac:picMkLst>
            <pc:docMk/>
            <pc:sldMk cId="3881111678" sldId="336"/>
            <ac:picMk id="24" creationId="{8ACDDCB5-70B8-7DCA-E967-235A219D0A61}"/>
          </ac:picMkLst>
        </pc:picChg>
        <pc:picChg chg="add del mod ord modCrop">
          <ac:chgData name="Mohamed BOUHMID" userId="ba645c2d-50b1-4fc3-8606-71af71344021" providerId="ADAL" clId="{879F52AD-1AA5-40A7-AD40-7E8ADE2A66CE}" dt="2024-05-14T12:22:27.769" v="2410" actId="21"/>
          <ac:picMkLst>
            <pc:docMk/>
            <pc:sldMk cId="3881111678" sldId="336"/>
            <ac:picMk id="35" creationId="{763D5679-C898-7DCF-A3E3-BEAED922871F}"/>
          </ac:picMkLst>
        </pc:picChg>
      </pc:sldChg>
      <pc:sldChg chg="add">
        <pc:chgData name="Mohamed BOUHMID" userId="ba645c2d-50b1-4fc3-8606-71af71344021" providerId="ADAL" clId="{879F52AD-1AA5-40A7-AD40-7E8ADE2A66CE}" dt="2024-05-14T08:27:55.500" v="1221" actId="2890"/>
        <pc:sldMkLst>
          <pc:docMk/>
          <pc:sldMk cId="75287504" sldId="343"/>
        </pc:sldMkLst>
      </pc:sldChg>
      <pc:sldChg chg="addSp delSp modSp mod modAnim">
        <pc:chgData name="Mohamed BOUHMID" userId="ba645c2d-50b1-4fc3-8606-71af71344021" providerId="ADAL" clId="{879F52AD-1AA5-40A7-AD40-7E8ADE2A66CE}" dt="2024-05-14T09:35:44.868" v="1891"/>
        <pc:sldMkLst>
          <pc:docMk/>
          <pc:sldMk cId="75287504" sldId="346"/>
        </pc:sldMkLst>
        <pc:spChg chg="add del mod">
          <ac:chgData name="Mohamed BOUHMID" userId="ba645c2d-50b1-4fc3-8606-71af71344021" providerId="ADAL" clId="{879F52AD-1AA5-40A7-AD40-7E8ADE2A66CE}" dt="2024-05-14T09:11:12.595" v="1432" actId="478"/>
          <ac:spMkLst>
            <pc:docMk/>
            <pc:sldMk cId="75287504" sldId="346"/>
            <ac:spMk id="2" creationId="{6DF2B263-0A9E-3707-A0BA-65DBB189C41B}"/>
          </ac:spMkLst>
        </pc:spChg>
        <pc:spChg chg="add del mod">
          <ac:chgData name="Mohamed BOUHMID" userId="ba645c2d-50b1-4fc3-8606-71af71344021" providerId="ADAL" clId="{879F52AD-1AA5-40A7-AD40-7E8ADE2A66CE}" dt="2024-05-14T09:11:12.595" v="1432" actId="478"/>
          <ac:spMkLst>
            <pc:docMk/>
            <pc:sldMk cId="75287504" sldId="346"/>
            <ac:spMk id="9" creationId="{BB823407-3321-1E1E-C4B9-0E5CEF7CE558}"/>
          </ac:spMkLst>
        </pc:spChg>
        <pc:spChg chg="add del">
          <ac:chgData name="Mohamed BOUHMID" userId="ba645c2d-50b1-4fc3-8606-71af71344021" providerId="ADAL" clId="{879F52AD-1AA5-40A7-AD40-7E8ADE2A66CE}" dt="2024-05-14T09:11:12.595" v="1432" actId="478"/>
          <ac:spMkLst>
            <pc:docMk/>
            <pc:sldMk cId="75287504" sldId="346"/>
            <ac:spMk id="13" creationId="{414D360F-42B5-973D-D232-CD1DF2A4203C}"/>
          </ac:spMkLst>
        </pc:spChg>
        <pc:spChg chg="add del mod">
          <ac:chgData name="Mohamed BOUHMID" userId="ba645c2d-50b1-4fc3-8606-71af71344021" providerId="ADAL" clId="{879F52AD-1AA5-40A7-AD40-7E8ADE2A66CE}" dt="2024-05-14T09:11:12.595" v="1432" actId="478"/>
          <ac:spMkLst>
            <pc:docMk/>
            <pc:sldMk cId="75287504" sldId="346"/>
            <ac:spMk id="14" creationId="{9E6F5919-3559-DA67-F354-9C152CDC2D98}"/>
          </ac:spMkLst>
        </pc:spChg>
        <pc:spChg chg="mod">
          <ac:chgData name="Mohamed BOUHMID" userId="ba645c2d-50b1-4fc3-8606-71af71344021" providerId="ADAL" clId="{879F52AD-1AA5-40A7-AD40-7E8ADE2A66CE}" dt="2024-05-14T09:35:44.868" v="1891"/>
          <ac:spMkLst>
            <pc:docMk/>
            <pc:sldMk cId="75287504" sldId="346"/>
            <ac:spMk id="18" creationId="{00000000-0000-0000-0000-000000000000}"/>
          </ac:spMkLst>
        </pc:spChg>
        <pc:grpChg chg="del">
          <ac:chgData name="Mohamed BOUHMID" userId="ba645c2d-50b1-4fc3-8606-71af71344021" providerId="ADAL" clId="{879F52AD-1AA5-40A7-AD40-7E8ADE2A66CE}" dt="2024-05-14T08:32:14.818" v="1222" actId="478"/>
          <ac:grpSpMkLst>
            <pc:docMk/>
            <pc:sldMk cId="75287504" sldId="346"/>
            <ac:grpSpMk id="3" creationId="{D3C79D32-5639-9D63-F99C-59E309EBEE62}"/>
          </ac:grpSpMkLst>
        </pc:grpChg>
        <pc:grpChg chg="del">
          <ac:chgData name="Mohamed BOUHMID" userId="ba645c2d-50b1-4fc3-8606-71af71344021" providerId="ADAL" clId="{879F52AD-1AA5-40A7-AD40-7E8ADE2A66CE}" dt="2024-05-14T08:32:14.818" v="1222" actId="478"/>
          <ac:grpSpMkLst>
            <pc:docMk/>
            <pc:sldMk cId="75287504" sldId="346"/>
            <ac:grpSpMk id="6" creationId="{4F00C3E4-5A10-CCBA-541C-DBF78F9E6D18}"/>
          </ac:grpSpMkLst>
        </pc:grpChg>
        <pc:grpChg chg="del mod">
          <ac:chgData name="Mohamed BOUHMID" userId="ba645c2d-50b1-4fc3-8606-71af71344021" providerId="ADAL" clId="{879F52AD-1AA5-40A7-AD40-7E8ADE2A66CE}" dt="2024-05-14T08:32:17.159" v="1224" actId="478"/>
          <ac:grpSpMkLst>
            <pc:docMk/>
            <pc:sldMk cId="75287504" sldId="346"/>
            <ac:grpSpMk id="12" creationId="{574A6D24-F50B-806D-4353-1F84AC7C703F}"/>
          </ac:grpSpMkLst>
        </pc:grpChg>
        <pc:grpChg chg="del">
          <ac:chgData name="Mohamed BOUHMID" userId="ba645c2d-50b1-4fc3-8606-71af71344021" providerId="ADAL" clId="{879F52AD-1AA5-40A7-AD40-7E8ADE2A66CE}" dt="2024-05-14T08:32:14.818" v="1222" actId="478"/>
          <ac:grpSpMkLst>
            <pc:docMk/>
            <pc:sldMk cId="75287504" sldId="346"/>
            <ac:grpSpMk id="50" creationId="{D3BBE0B1-BF43-615F-C488-5EB67DF4FCB9}"/>
          </ac:grpSpMkLst>
        </pc:grpChg>
        <pc:grpChg chg="del">
          <ac:chgData name="Mohamed BOUHMID" userId="ba645c2d-50b1-4fc3-8606-71af71344021" providerId="ADAL" clId="{879F52AD-1AA5-40A7-AD40-7E8ADE2A66CE}" dt="2024-05-14T08:32:14.818" v="1222" actId="478"/>
          <ac:grpSpMkLst>
            <pc:docMk/>
            <pc:sldMk cId="75287504" sldId="346"/>
            <ac:grpSpMk id="55" creationId="{AABD59EF-2CB5-0C9D-0F17-B110E345D83D}"/>
          </ac:grpSpMkLst>
        </pc:grpChg>
        <pc:grpChg chg="del">
          <ac:chgData name="Mohamed BOUHMID" userId="ba645c2d-50b1-4fc3-8606-71af71344021" providerId="ADAL" clId="{879F52AD-1AA5-40A7-AD40-7E8ADE2A66CE}" dt="2024-05-14T08:32:14.818" v="1222" actId="478"/>
          <ac:grpSpMkLst>
            <pc:docMk/>
            <pc:sldMk cId="75287504" sldId="346"/>
            <ac:grpSpMk id="56" creationId="{B42F9501-FEA9-A71D-1932-BB0A08CD88AE}"/>
          </ac:grpSpMkLst>
        </pc:grpChg>
        <pc:grpChg chg="del">
          <ac:chgData name="Mohamed BOUHMID" userId="ba645c2d-50b1-4fc3-8606-71af71344021" providerId="ADAL" clId="{879F52AD-1AA5-40A7-AD40-7E8ADE2A66CE}" dt="2024-05-14T08:32:14.818" v="1222" actId="478"/>
          <ac:grpSpMkLst>
            <pc:docMk/>
            <pc:sldMk cId="75287504" sldId="346"/>
            <ac:grpSpMk id="1041" creationId="{E7110312-A725-51C2-0C5B-7B3D828ACD73}"/>
          </ac:grpSpMkLst>
        </pc:grpChg>
        <pc:grpChg chg="del">
          <ac:chgData name="Mohamed BOUHMID" userId="ba645c2d-50b1-4fc3-8606-71af71344021" providerId="ADAL" clId="{879F52AD-1AA5-40A7-AD40-7E8ADE2A66CE}" dt="2024-05-14T08:32:14.818" v="1222" actId="478"/>
          <ac:grpSpMkLst>
            <pc:docMk/>
            <pc:sldMk cId="75287504" sldId="346"/>
            <ac:grpSpMk id="1042" creationId="{0A849E6A-E786-D41E-ED7F-738CCBC3ACAE}"/>
          </ac:grpSpMkLst>
        </pc:grpChg>
        <pc:grpChg chg="del">
          <ac:chgData name="Mohamed BOUHMID" userId="ba645c2d-50b1-4fc3-8606-71af71344021" providerId="ADAL" clId="{879F52AD-1AA5-40A7-AD40-7E8ADE2A66CE}" dt="2024-05-14T08:32:14.818" v="1222" actId="478"/>
          <ac:grpSpMkLst>
            <pc:docMk/>
            <pc:sldMk cId="75287504" sldId="346"/>
            <ac:grpSpMk id="1043" creationId="{E1FD825A-5B37-FB59-0DE5-78BFE5F3802F}"/>
          </ac:grpSpMkLst>
        </pc:grpChg>
        <pc:grpChg chg="del">
          <ac:chgData name="Mohamed BOUHMID" userId="ba645c2d-50b1-4fc3-8606-71af71344021" providerId="ADAL" clId="{879F52AD-1AA5-40A7-AD40-7E8ADE2A66CE}" dt="2024-05-14T08:32:14.818" v="1222" actId="478"/>
          <ac:grpSpMkLst>
            <pc:docMk/>
            <pc:sldMk cId="75287504" sldId="346"/>
            <ac:grpSpMk id="1044" creationId="{14DD4F49-9A21-DD15-6FD2-BBA923EE7333}"/>
          </ac:grpSpMkLst>
        </pc:grpChg>
        <pc:grpChg chg="del">
          <ac:chgData name="Mohamed BOUHMID" userId="ba645c2d-50b1-4fc3-8606-71af71344021" providerId="ADAL" clId="{879F52AD-1AA5-40A7-AD40-7E8ADE2A66CE}" dt="2024-05-14T08:32:14.818" v="1222" actId="478"/>
          <ac:grpSpMkLst>
            <pc:docMk/>
            <pc:sldMk cId="75287504" sldId="346"/>
            <ac:grpSpMk id="1045" creationId="{44F8EC7E-4610-745D-4ECE-FD8C61C14B9F}"/>
          </ac:grpSpMkLst>
        </pc:grpChg>
        <pc:grpChg chg="del">
          <ac:chgData name="Mohamed BOUHMID" userId="ba645c2d-50b1-4fc3-8606-71af71344021" providerId="ADAL" clId="{879F52AD-1AA5-40A7-AD40-7E8ADE2A66CE}" dt="2024-05-14T08:32:14.818" v="1222" actId="478"/>
          <ac:grpSpMkLst>
            <pc:docMk/>
            <pc:sldMk cId="75287504" sldId="346"/>
            <ac:grpSpMk id="1046" creationId="{4C742D5D-4D59-613E-E88C-4F25A9CF3879}"/>
          </ac:grpSpMkLst>
        </pc:grpChg>
        <pc:grpChg chg="del mod">
          <ac:chgData name="Mohamed BOUHMID" userId="ba645c2d-50b1-4fc3-8606-71af71344021" providerId="ADAL" clId="{879F52AD-1AA5-40A7-AD40-7E8ADE2A66CE}" dt="2024-05-14T09:11:13.901" v="1433" actId="478"/>
          <ac:grpSpMkLst>
            <pc:docMk/>
            <pc:sldMk cId="75287504" sldId="346"/>
            <ac:grpSpMk id="1047" creationId="{26FAE00F-2156-E641-A368-0C6DFF5F1798}"/>
          </ac:grpSpMkLst>
        </pc:grpChg>
        <pc:grpChg chg="del">
          <ac:chgData name="Mohamed BOUHMID" userId="ba645c2d-50b1-4fc3-8606-71af71344021" providerId="ADAL" clId="{879F52AD-1AA5-40A7-AD40-7E8ADE2A66CE}" dt="2024-05-14T08:32:14.818" v="1222" actId="478"/>
          <ac:grpSpMkLst>
            <pc:docMk/>
            <pc:sldMk cId="75287504" sldId="346"/>
            <ac:grpSpMk id="1048" creationId="{6C026F00-FFA5-E3B7-EBA2-71790DBACD5D}"/>
          </ac:grpSpMkLst>
        </pc:grpChg>
        <pc:grpChg chg="del mod">
          <ac:chgData name="Mohamed BOUHMID" userId="ba645c2d-50b1-4fc3-8606-71af71344021" providerId="ADAL" clId="{879F52AD-1AA5-40A7-AD40-7E8ADE2A66CE}" dt="2024-05-14T09:11:13.901" v="1433" actId="478"/>
          <ac:grpSpMkLst>
            <pc:docMk/>
            <pc:sldMk cId="75287504" sldId="346"/>
            <ac:grpSpMk id="1049" creationId="{96935224-D06A-A796-329A-53BFA3CFAE34}"/>
          </ac:grpSpMkLst>
        </pc:grpChg>
        <pc:grpChg chg="del">
          <ac:chgData name="Mohamed BOUHMID" userId="ba645c2d-50b1-4fc3-8606-71af71344021" providerId="ADAL" clId="{879F52AD-1AA5-40A7-AD40-7E8ADE2A66CE}" dt="2024-05-14T08:32:14.818" v="1222" actId="478"/>
          <ac:grpSpMkLst>
            <pc:docMk/>
            <pc:sldMk cId="75287504" sldId="346"/>
            <ac:grpSpMk id="1055" creationId="{32DFF5A6-83BC-B244-423A-2FB2015A023A}"/>
          </ac:grpSpMkLst>
        </pc:grpChg>
        <pc:grpChg chg="del">
          <ac:chgData name="Mohamed BOUHMID" userId="ba645c2d-50b1-4fc3-8606-71af71344021" providerId="ADAL" clId="{879F52AD-1AA5-40A7-AD40-7E8ADE2A66CE}" dt="2024-05-14T08:32:14.818" v="1222" actId="478"/>
          <ac:grpSpMkLst>
            <pc:docMk/>
            <pc:sldMk cId="75287504" sldId="346"/>
            <ac:grpSpMk id="1123" creationId="{A24FE3FC-798A-D6D3-4C57-13557FD45161}"/>
          </ac:grpSpMkLst>
        </pc:grpChg>
        <pc:picChg chg="del">
          <ac:chgData name="Mohamed BOUHMID" userId="ba645c2d-50b1-4fc3-8606-71af71344021" providerId="ADAL" clId="{879F52AD-1AA5-40A7-AD40-7E8ADE2A66CE}" dt="2024-05-14T09:30:14.470" v="1716" actId="21"/>
          <ac:picMkLst>
            <pc:docMk/>
            <pc:sldMk cId="75287504" sldId="346"/>
            <ac:picMk id="3" creationId="{0F25F08A-A3AB-3D29-B005-44F6474439EC}"/>
          </ac:picMkLst>
        </pc:picChg>
        <pc:picChg chg="add mod">
          <ac:chgData name="Mohamed BOUHMID" userId="ba645c2d-50b1-4fc3-8606-71af71344021" providerId="ADAL" clId="{879F52AD-1AA5-40A7-AD40-7E8ADE2A66CE}" dt="2024-05-14T09:30:34.086" v="1725" actId="14100"/>
          <ac:picMkLst>
            <pc:docMk/>
            <pc:sldMk cId="75287504" sldId="346"/>
            <ac:picMk id="4" creationId="{C93D17A4-4C74-F7BA-561B-AE8F8B7A135A}"/>
          </ac:picMkLst>
        </pc:picChg>
        <pc:picChg chg="add mod">
          <ac:chgData name="Mohamed BOUHMID" userId="ba645c2d-50b1-4fc3-8606-71af71344021" providerId="ADAL" clId="{879F52AD-1AA5-40A7-AD40-7E8ADE2A66CE}" dt="2024-05-14T09:30:42.676" v="1727" actId="14100"/>
          <ac:picMkLst>
            <pc:docMk/>
            <pc:sldMk cId="75287504" sldId="346"/>
            <ac:picMk id="6" creationId="{97D3FF56-03E1-B20F-8346-937EA33CB4A3}"/>
          </ac:picMkLst>
        </pc:picChg>
        <pc:picChg chg="add del mod">
          <ac:chgData name="Mohamed BOUHMID" userId="ba645c2d-50b1-4fc3-8606-71af71344021" providerId="ADAL" clId="{879F52AD-1AA5-40A7-AD40-7E8ADE2A66CE}" dt="2024-05-14T09:30:06.735" v="1714" actId="21"/>
          <ac:picMkLst>
            <pc:docMk/>
            <pc:sldMk cId="75287504" sldId="346"/>
            <ac:picMk id="8" creationId="{02B70B54-4EF4-B602-0264-6E3816BC39EA}"/>
          </ac:picMkLst>
        </pc:picChg>
        <pc:picChg chg="add mod">
          <ac:chgData name="Mohamed BOUHMID" userId="ba645c2d-50b1-4fc3-8606-71af71344021" providerId="ADAL" clId="{879F52AD-1AA5-40A7-AD40-7E8ADE2A66CE}" dt="2024-05-14T09:11:39.545" v="1437" actId="1076"/>
          <ac:picMkLst>
            <pc:docMk/>
            <pc:sldMk cId="75287504" sldId="346"/>
            <ac:picMk id="15" creationId="{6F73E4E6-C1B5-E767-C65D-D6C43A8747D9}"/>
          </ac:picMkLst>
        </pc:picChg>
      </pc:sldChg>
      <pc:sldChg chg="add">
        <pc:chgData name="Mohamed BOUHMID" userId="ba645c2d-50b1-4fc3-8606-71af71344021" providerId="ADAL" clId="{879F52AD-1AA5-40A7-AD40-7E8ADE2A66CE}" dt="2024-05-14T08:55:45.711" v="1396" actId="2890"/>
        <pc:sldMkLst>
          <pc:docMk/>
          <pc:sldMk cId="2306501649" sldId="348"/>
        </pc:sldMkLst>
      </pc:sldChg>
      <pc:sldChg chg="addSp delSp modSp add del mod">
        <pc:chgData name="Mohamed BOUHMID" userId="ba645c2d-50b1-4fc3-8606-71af71344021" providerId="ADAL" clId="{879F52AD-1AA5-40A7-AD40-7E8ADE2A66CE}" dt="2024-05-14T09:53:36.447" v="2018" actId="47"/>
        <pc:sldMkLst>
          <pc:docMk/>
          <pc:sldMk cId="1198837206" sldId="349"/>
        </pc:sldMkLst>
        <pc:spChg chg="del">
          <ac:chgData name="Mohamed BOUHMID" userId="ba645c2d-50b1-4fc3-8606-71af71344021" providerId="ADAL" clId="{879F52AD-1AA5-40A7-AD40-7E8ADE2A66CE}" dt="2024-05-14T09:38:26.283" v="1923" actId="21"/>
          <ac:spMkLst>
            <pc:docMk/>
            <pc:sldMk cId="1198837206" sldId="349"/>
            <ac:spMk id="2" creationId="{6DF2B263-0A9E-3707-A0BA-65DBB189C41B}"/>
          </ac:spMkLst>
        </pc:spChg>
        <pc:spChg chg="add del mod">
          <ac:chgData name="Mohamed BOUHMID" userId="ba645c2d-50b1-4fc3-8606-71af71344021" providerId="ADAL" clId="{879F52AD-1AA5-40A7-AD40-7E8ADE2A66CE}" dt="2024-05-14T09:51:55.095" v="1987" actId="478"/>
          <ac:spMkLst>
            <pc:docMk/>
            <pc:sldMk cId="1198837206" sldId="349"/>
            <ac:spMk id="3" creationId="{0A3C0097-326E-A0BC-F4DA-DDD0980A6CE4}"/>
          </ac:spMkLst>
        </pc:spChg>
        <pc:spChg chg="del">
          <ac:chgData name="Mohamed BOUHMID" userId="ba645c2d-50b1-4fc3-8606-71af71344021" providerId="ADAL" clId="{879F52AD-1AA5-40A7-AD40-7E8ADE2A66CE}" dt="2024-05-14T09:51:21.534" v="1971" actId="21"/>
          <ac:spMkLst>
            <pc:docMk/>
            <pc:sldMk cId="1198837206" sldId="349"/>
            <ac:spMk id="7" creationId="{0A3C0097-326E-A0BC-F4DA-DDD0980A6CE4}"/>
          </ac:spMkLst>
        </pc:spChg>
        <pc:spChg chg="del">
          <ac:chgData name="Mohamed BOUHMID" userId="ba645c2d-50b1-4fc3-8606-71af71344021" providerId="ADAL" clId="{879F52AD-1AA5-40A7-AD40-7E8ADE2A66CE}" dt="2024-05-14T09:38:26.283" v="1923" actId="21"/>
          <ac:spMkLst>
            <pc:docMk/>
            <pc:sldMk cId="1198837206" sldId="349"/>
            <ac:spMk id="9" creationId="{BB823407-3321-1E1E-C4B9-0E5CEF7CE558}"/>
          </ac:spMkLst>
        </pc:spChg>
        <pc:spChg chg="del">
          <ac:chgData name="Mohamed BOUHMID" userId="ba645c2d-50b1-4fc3-8606-71af71344021" providerId="ADAL" clId="{879F52AD-1AA5-40A7-AD40-7E8ADE2A66CE}" dt="2024-05-14T09:38:26.283" v="1923" actId="21"/>
          <ac:spMkLst>
            <pc:docMk/>
            <pc:sldMk cId="1198837206" sldId="349"/>
            <ac:spMk id="13" creationId="{414D360F-42B5-973D-D232-CD1DF2A4203C}"/>
          </ac:spMkLst>
        </pc:spChg>
        <pc:spChg chg="del">
          <ac:chgData name="Mohamed BOUHMID" userId="ba645c2d-50b1-4fc3-8606-71af71344021" providerId="ADAL" clId="{879F52AD-1AA5-40A7-AD40-7E8ADE2A66CE}" dt="2024-05-14T09:38:26.283" v="1923" actId="21"/>
          <ac:spMkLst>
            <pc:docMk/>
            <pc:sldMk cId="1198837206" sldId="349"/>
            <ac:spMk id="14" creationId="{9E6F5919-3559-DA67-F354-9C152CDC2D98}"/>
          </ac:spMkLst>
        </pc:spChg>
        <pc:spChg chg="mod">
          <ac:chgData name="Mohamed BOUHMID" userId="ba645c2d-50b1-4fc3-8606-71af71344021" providerId="ADAL" clId="{879F52AD-1AA5-40A7-AD40-7E8ADE2A66CE}" dt="2024-05-14T09:36:03.010" v="1902"/>
          <ac:spMkLst>
            <pc:docMk/>
            <pc:sldMk cId="1198837206" sldId="349"/>
            <ac:spMk id="18" creationId="{00000000-0000-0000-0000-000000000000}"/>
          </ac:spMkLst>
        </pc:spChg>
        <pc:grpChg chg="del">
          <ac:chgData name="Mohamed BOUHMID" userId="ba645c2d-50b1-4fc3-8606-71af71344021" providerId="ADAL" clId="{879F52AD-1AA5-40A7-AD40-7E8ADE2A66CE}" dt="2024-05-14T09:38:26.283" v="1923" actId="21"/>
          <ac:grpSpMkLst>
            <pc:docMk/>
            <pc:sldMk cId="1198837206" sldId="349"/>
            <ac:grpSpMk id="1047" creationId="{26FAE00F-2156-E641-A368-0C6DFF5F1798}"/>
          </ac:grpSpMkLst>
        </pc:grpChg>
        <pc:grpChg chg="del">
          <ac:chgData name="Mohamed BOUHMID" userId="ba645c2d-50b1-4fc3-8606-71af71344021" providerId="ADAL" clId="{879F52AD-1AA5-40A7-AD40-7E8ADE2A66CE}" dt="2024-05-14T09:38:26.283" v="1923" actId="21"/>
          <ac:grpSpMkLst>
            <pc:docMk/>
            <pc:sldMk cId="1198837206" sldId="349"/>
            <ac:grpSpMk id="1049" creationId="{96935224-D06A-A796-329A-53BFA3CFAE34}"/>
          </ac:grpSpMkLst>
        </pc:grpChg>
        <pc:picChg chg="del mod">
          <ac:chgData name="Mohamed BOUHMID" userId="ba645c2d-50b1-4fc3-8606-71af71344021" providerId="ADAL" clId="{879F52AD-1AA5-40A7-AD40-7E8ADE2A66CE}" dt="2024-05-14T09:52:39.654" v="2009" actId="21"/>
          <ac:picMkLst>
            <pc:docMk/>
            <pc:sldMk cId="1198837206" sldId="349"/>
            <ac:picMk id="4" creationId="{0080CAF6-F18E-5156-67A4-BE84C13949B3}"/>
          </ac:picMkLst>
        </pc:picChg>
        <pc:picChg chg="mod">
          <ac:chgData name="Mohamed BOUHMID" userId="ba645c2d-50b1-4fc3-8606-71af71344021" providerId="ADAL" clId="{879F52AD-1AA5-40A7-AD40-7E8ADE2A66CE}" dt="2024-05-14T09:52:45.851" v="2011" actId="1076"/>
          <ac:picMkLst>
            <pc:docMk/>
            <pc:sldMk cId="1198837206" sldId="349"/>
            <ac:picMk id="6" creationId="{F4F9FFCA-C7F1-CAAF-9B66-B5D921A90F42}"/>
          </ac:picMkLst>
        </pc:picChg>
      </pc:sldChg>
      <pc:sldChg chg="addSp delSp modSp add mod delAnim">
        <pc:chgData name="Mohamed BOUHMID" userId="ba645c2d-50b1-4fc3-8606-71af71344021" providerId="ADAL" clId="{879F52AD-1AA5-40A7-AD40-7E8ADE2A66CE}" dt="2024-05-14T09:38:44.939" v="1928" actId="1076"/>
        <pc:sldMkLst>
          <pc:docMk/>
          <pc:sldMk cId="2741564563" sldId="350"/>
        </pc:sldMkLst>
        <pc:spChg chg="add mod">
          <ac:chgData name="Mohamed BOUHMID" userId="ba645c2d-50b1-4fc3-8606-71af71344021" providerId="ADAL" clId="{879F52AD-1AA5-40A7-AD40-7E8ADE2A66CE}" dt="2024-05-14T09:38:19.533" v="1921" actId="1076"/>
          <ac:spMkLst>
            <pc:docMk/>
            <pc:sldMk cId="2741564563" sldId="350"/>
            <ac:spMk id="4" creationId="{ECCD9038-708B-66DE-281C-24E761684359}"/>
          </ac:spMkLst>
        </pc:spChg>
        <pc:spChg chg="add mod">
          <ac:chgData name="Mohamed BOUHMID" userId="ba645c2d-50b1-4fc3-8606-71af71344021" providerId="ADAL" clId="{879F52AD-1AA5-40A7-AD40-7E8ADE2A66CE}" dt="2024-05-14T09:38:19.533" v="1921" actId="1076"/>
          <ac:spMkLst>
            <pc:docMk/>
            <pc:sldMk cId="2741564563" sldId="350"/>
            <ac:spMk id="5" creationId="{7970A0CF-EEAD-E012-01F8-1A8293CE24C0}"/>
          </ac:spMkLst>
        </pc:spChg>
        <pc:spChg chg="add mod">
          <ac:chgData name="Mohamed BOUHMID" userId="ba645c2d-50b1-4fc3-8606-71af71344021" providerId="ADAL" clId="{879F52AD-1AA5-40A7-AD40-7E8ADE2A66CE}" dt="2024-05-14T09:38:19.533" v="1921" actId="1076"/>
          <ac:spMkLst>
            <pc:docMk/>
            <pc:sldMk cId="2741564563" sldId="350"/>
            <ac:spMk id="6" creationId="{041F21C9-63D3-1197-F0AF-33CB73F9FF15}"/>
          </ac:spMkLst>
        </pc:spChg>
        <pc:spChg chg="add mod">
          <ac:chgData name="Mohamed BOUHMID" userId="ba645c2d-50b1-4fc3-8606-71af71344021" providerId="ADAL" clId="{879F52AD-1AA5-40A7-AD40-7E8ADE2A66CE}" dt="2024-05-14T09:38:19.533" v="1921" actId="1076"/>
          <ac:spMkLst>
            <pc:docMk/>
            <pc:sldMk cId="2741564563" sldId="350"/>
            <ac:spMk id="7" creationId="{14F7F515-2E5C-8B38-026F-03A036F74092}"/>
          </ac:spMkLst>
        </pc:spChg>
        <pc:spChg chg="add mod">
          <ac:chgData name="Mohamed BOUHMID" userId="ba645c2d-50b1-4fc3-8606-71af71344021" providerId="ADAL" clId="{879F52AD-1AA5-40A7-AD40-7E8ADE2A66CE}" dt="2024-05-14T09:38:35.458" v="1926" actId="1076"/>
          <ac:spMkLst>
            <pc:docMk/>
            <pc:sldMk cId="2741564563" sldId="350"/>
            <ac:spMk id="8" creationId="{6DF2B263-0A9E-3707-A0BA-65DBB189C41B}"/>
          </ac:spMkLst>
        </pc:spChg>
        <pc:spChg chg="add mod">
          <ac:chgData name="Mohamed BOUHMID" userId="ba645c2d-50b1-4fc3-8606-71af71344021" providerId="ADAL" clId="{879F52AD-1AA5-40A7-AD40-7E8ADE2A66CE}" dt="2024-05-14T09:38:35.458" v="1926" actId="1076"/>
          <ac:spMkLst>
            <pc:docMk/>
            <pc:sldMk cId="2741564563" sldId="350"/>
            <ac:spMk id="9" creationId="{BB823407-3321-1E1E-C4B9-0E5CEF7CE558}"/>
          </ac:spMkLst>
        </pc:spChg>
        <pc:spChg chg="add mod">
          <ac:chgData name="Mohamed BOUHMID" userId="ba645c2d-50b1-4fc3-8606-71af71344021" providerId="ADAL" clId="{879F52AD-1AA5-40A7-AD40-7E8ADE2A66CE}" dt="2024-05-14T09:38:35.458" v="1926" actId="1076"/>
          <ac:spMkLst>
            <pc:docMk/>
            <pc:sldMk cId="2741564563" sldId="350"/>
            <ac:spMk id="13" creationId="{414D360F-42B5-973D-D232-CD1DF2A4203C}"/>
          </ac:spMkLst>
        </pc:spChg>
        <pc:spChg chg="add mod">
          <ac:chgData name="Mohamed BOUHMID" userId="ba645c2d-50b1-4fc3-8606-71af71344021" providerId="ADAL" clId="{879F52AD-1AA5-40A7-AD40-7E8ADE2A66CE}" dt="2024-05-14T09:38:35.458" v="1926" actId="1076"/>
          <ac:spMkLst>
            <pc:docMk/>
            <pc:sldMk cId="2741564563" sldId="350"/>
            <ac:spMk id="14" creationId="{9E6F5919-3559-DA67-F354-9C152CDC2D98}"/>
          </ac:spMkLst>
        </pc:spChg>
        <pc:spChg chg="mod">
          <ac:chgData name="Mohamed BOUHMID" userId="ba645c2d-50b1-4fc3-8606-71af71344021" providerId="ADAL" clId="{879F52AD-1AA5-40A7-AD40-7E8ADE2A66CE}" dt="2024-05-14T09:35:50.381" v="1894"/>
          <ac:spMkLst>
            <pc:docMk/>
            <pc:sldMk cId="2741564563" sldId="350"/>
            <ac:spMk id="18" creationId="{00000000-0000-0000-0000-000000000000}"/>
          </ac:spMkLst>
        </pc:spChg>
        <pc:spChg chg="mod">
          <ac:chgData name="Mohamed BOUHMID" userId="ba645c2d-50b1-4fc3-8606-71af71344021" providerId="ADAL" clId="{879F52AD-1AA5-40A7-AD40-7E8ADE2A66CE}" dt="2024-05-14T09:34:25.170" v="1872" actId="1035"/>
          <ac:spMkLst>
            <pc:docMk/>
            <pc:sldMk cId="2741564563" sldId="350"/>
            <ac:spMk id="20" creationId="{00000000-0000-0000-0000-000000000000}"/>
          </ac:spMkLst>
        </pc:spChg>
        <pc:spChg chg="mod">
          <ac:chgData name="Mohamed BOUHMID" userId="ba645c2d-50b1-4fc3-8606-71af71344021" providerId="ADAL" clId="{879F52AD-1AA5-40A7-AD40-7E8ADE2A66CE}" dt="2024-05-14T09:38:31.859" v="1925"/>
          <ac:spMkLst>
            <pc:docMk/>
            <pc:sldMk cId="2741564563" sldId="350"/>
            <ac:spMk id="23" creationId="{A982C1EA-4B4D-C81D-DA8E-A0B28082C1A6}"/>
          </ac:spMkLst>
        </pc:spChg>
        <pc:spChg chg="mod">
          <ac:chgData name="Mohamed BOUHMID" userId="ba645c2d-50b1-4fc3-8606-71af71344021" providerId="ADAL" clId="{879F52AD-1AA5-40A7-AD40-7E8ADE2A66CE}" dt="2024-05-14T09:38:31.859" v="1925"/>
          <ac:spMkLst>
            <pc:docMk/>
            <pc:sldMk cId="2741564563" sldId="350"/>
            <ac:spMk id="30" creationId="{BE69CB6F-3043-F57D-AC69-6933AD4FB56F}"/>
          </ac:spMkLst>
        </pc:spChg>
        <pc:grpChg chg="add mod">
          <ac:chgData name="Mohamed BOUHMID" userId="ba645c2d-50b1-4fc3-8606-71af71344021" providerId="ADAL" clId="{879F52AD-1AA5-40A7-AD40-7E8ADE2A66CE}" dt="2024-05-14T09:38:35.458" v="1926" actId="1076"/>
          <ac:grpSpMkLst>
            <pc:docMk/>
            <pc:sldMk cId="2741564563" sldId="350"/>
            <ac:grpSpMk id="1047" creationId="{26FAE00F-2156-E641-A368-0C6DFF5F1798}"/>
          </ac:grpSpMkLst>
        </pc:grpChg>
        <pc:grpChg chg="add mod">
          <ac:chgData name="Mohamed BOUHMID" userId="ba645c2d-50b1-4fc3-8606-71af71344021" providerId="ADAL" clId="{879F52AD-1AA5-40A7-AD40-7E8ADE2A66CE}" dt="2024-05-14T09:38:35.458" v="1926" actId="1076"/>
          <ac:grpSpMkLst>
            <pc:docMk/>
            <pc:sldMk cId="2741564563" sldId="350"/>
            <ac:grpSpMk id="1049" creationId="{96935224-D06A-A796-329A-53BFA3CFAE34}"/>
          </ac:grpSpMkLst>
        </pc:grpChg>
        <pc:graphicFrameChg chg="add del mod modGraphic">
          <ac:chgData name="Mohamed BOUHMID" userId="ba645c2d-50b1-4fc3-8606-71af71344021" providerId="ADAL" clId="{879F52AD-1AA5-40A7-AD40-7E8ADE2A66CE}" dt="2024-05-14T09:16:56.405" v="1539" actId="478"/>
          <ac:graphicFrameMkLst>
            <pc:docMk/>
            <pc:sldMk cId="2741564563" sldId="350"/>
            <ac:graphicFrameMk id="2" creationId="{6F45954C-AB76-B73C-C67E-D0798CE39679}"/>
          </ac:graphicFrameMkLst>
        </pc:graphicFrameChg>
        <pc:graphicFrameChg chg="add mod modGraphic">
          <ac:chgData name="Mohamed BOUHMID" userId="ba645c2d-50b1-4fc3-8606-71af71344021" providerId="ADAL" clId="{879F52AD-1AA5-40A7-AD40-7E8ADE2A66CE}" dt="2024-05-14T09:38:44.939" v="1928" actId="1076"/>
          <ac:graphicFrameMkLst>
            <pc:docMk/>
            <pc:sldMk cId="2741564563" sldId="350"/>
            <ac:graphicFrameMk id="3" creationId="{D87D9CA9-7F36-1FCE-8366-9159A44C2B17}"/>
          </ac:graphicFrameMkLst>
        </pc:graphicFrameChg>
        <pc:picChg chg="del">
          <ac:chgData name="Mohamed BOUHMID" userId="ba645c2d-50b1-4fc3-8606-71af71344021" providerId="ADAL" clId="{879F52AD-1AA5-40A7-AD40-7E8ADE2A66CE}" dt="2024-05-14T09:11:47.854" v="1439" actId="478"/>
          <ac:picMkLst>
            <pc:docMk/>
            <pc:sldMk cId="2741564563" sldId="350"/>
            <ac:picMk id="15" creationId="{6F73E4E6-C1B5-E767-C65D-D6C43A8747D9}"/>
          </ac:picMkLst>
        </pc:picChg>
        <pc:picChg chg="mod">
          <ac:chgData name="Mohamed BOUHMID" userId="ba645c2d-50b1-4fc3-8606-71af71344021" providerId="ADAL" clId="{879F52AD-1AA5-40A7-AD40-7E8ADE2A66CE}" dt="2024-05-14T09:38:31.859" v="1925"/>
          <ac:picMkLst>
            <pc:docMk/>
            <pc:sldMk cId="2741564563" sldId="350"/>
            <ac:picMk id="1025" creationId="{E45D22C1-67AA-A59C-7FAE-E4FDA900B7AD}"/>
          </ac:picMkLst>
        </pc:picChg>
        <pc:picChg chg="mod">
          <ac:chgData name="Mohamed BOUHMID" userId="ba645c2d-50b1-4fc3-8606-71af71344021" providerId="ADAL" clId="{879F52AD-1AA5-40A7-AD40-7E8ADE2A66CE}" dt="2024-05-14T09:38:31.859" v="1925"/>
          <ac:picMkLst>
            <pc:docMk/>
            <pc:sldMk cId="2741564563" sldId="350"/>
            <ac:picMk id="1028" creationId="{7976C34A-F7E3-1640-12D2-6E6E6CBB8191}"/>
          </ac:picMkLst>
        </pc:picChg>
      </pc:sldChg>
      <pc:sldChg chg="addSp delSp modSp add mod">
        <pc:chgData name="Mohamed BOUHMID" userId="ba645c2d-50b1-4fc3-8606-71af71344021" providerId="ADAL" clId="{879F52AD-1AA5-40A7-AD40-7E8ADE2A66CE}" dt="2024-05-14T09:40:02.181" v="1936" actId="1038"/>
        <pc:sldMkLst>
          <pc:docMk/>
          <pc:sldMk cId="706416310" sldId="351"/>
        </pc:sldMkLst>
        <pc:spChg chg="mod">
          <ac:chgData name="Mohamed BOUHMID" userId="ba645c2d-50b1-4fc3-8606-71af71344021" providerId="ADAL" clId="{879F52AD-1AA5-40A7-AD40-7E8ADE2A66CE}" dt="2024-05-14T09:35:56.449" v="1897"/>
          <ac:spMkLst>
            <pc:docMk/>
            <pc:sldMk cId="706416310" sldId="351"/>
            <ac:spMk id="18" creationId="{00000000-0000-0000-0000-000000000000}"/>
          </ac:spMkLst>
        </pc:spChg>
        <pc:graphicFrameChg chg="del">
          <ac:chgData name="Mohamed BOUHMID" userId="ba645c2d-50b1-4fc3-8606-71af71344021" providerId="ADAL" clId="{879F52AD-1AA5-40A7-AD40-7E8ADE2A66CE}" dt="2024-05-14T09:30:02.493" v="1712" actId="478"/>
          <ac:graphicFrameMkLst>
            <pc:docMk/>
            <pc:sldMk cId="706416310" sldId="351"/>
            <ac:graphicFrameMk id="3" creationId="{D87D9CA9-7F36-1FCE-8366-9159A44C2B17}"/>
          </ac:graphicFrameMkLst>
        </pc:graphicFrameChg>
        <pc:picChg chg="add mod modCrop">
          <ac:chgData name="Mohamed BOUHMID" userId="ba645c2d-50b1-4fc3-8606-71af71344021" providerId="ADAL" clId="{879F52AD-1AA5-40A7-AD40-7E8ADE2A66CE}" dt="2024-05-14T09:40:02.181" v="1936" actId="1038"/>
          <ac:picMkLst>
            <pc:docMk/>
            <pc:sldMk cId="706416310" sldId="351"/>
            <ac:picMk id="2" creationId="{0F25F08A-A3AB-3D29-B005-44F6474439EC}"/>
          </ac:picMkLst>
        </pc:picChg>
        <pc:picChg chg="add mod">
          <ac:chgData name="Mohamed BOUHMID" userId="ba645c2d-50b1-4fc3-8606-71af71344021" providerId="ADAL" clId="{879F52AD-1AA5-40A7-AD40-7E8ADE2A66CE}" dt="2024-05-14T09:37:39.196" v="1917" actId="14100"/>
          <ac:picMkLst>
            <pc:docMk/>
            <pc:sldMk cId="706416310" sldId="351"/>
            <ac:picMk id="8" creationId="{02B70B54-4EF4-B602-0264-6E3816BC39EA}"/>
          </ac:picMkLst>
        </pc:picChg>
      </pc:sldChg>
      <pc:sldChg chg="modSp add mod">
        <pc:chgData name="Mohamed BOUHMID" userId="ba645c2d-50b1-4fc3-8606-71af71344021" providerId="ADAL" clId="{879F52AD-1AA5-40A7-AD40-7E8ADE2A66CE}" dt="2024-05-14T12:39:28.267" v="2532" actId="20577"/>
        <pc:sldMkLst>
          <pc:docMk/>
          <pc:sldMk cId="367201791" sldId="352"/>
        </pc:sldMkLst>
        <pc:spChg chg="mod">
          <ac:chgData name="Mohamed BOUHMID" userId="ba645c2d-50b1-4fc3-8606-71af71344021" providerId="ADAL" clId="{879F52AD-1AA5-40A7-AD40-7E8ADE2A66CE}" dt="2024-05-14T09:54:40.598" v="2038" actId="20577"/>
          <ac:spMkLst>
            <pc:docMk/>
            <pc:sldMk cId="367201791" sldId="352"/>
            <ac:spMk id="5" creationId="{00000000-0000-0000-0000-000000000000}"/>
          </ac:spMkLst>
        </pc:spChg>
        <pc:spChg chg="mod">
          <ac:chgData name="Mohamed BOUHMID" userId="ba645c2d-50b1-4fc3-8606-71af71344021" providerId="ADAL" clId="{879F52AD-1AA5-40A7-AD40-7E8ADE2A66CE}" dt="2024-05-14T12:39:28.267" v="2532" actId="20577"/>
          <ac:spMkLst>
            <pc:docMk/>
            <pc:sldMk cId="367201791" sldId="352"/>
            <ac:spMk id="10" creationId="{00000000-0000-0000-0000-000000000000}"/>
          </ac:spMkLst>
        </pc:spChg>
      </pc:sldChg>
      <pc:sldChg chg="addSp delSp modSp del mod">
        <pc:chgData name="Mohamed BOUHMID" userId="ba645c2d-50b1-4fc3-8606-71af71344021" providerId="ADAL" clId="{879F52AD-1AA5-40A7-AD40-7E8ADE2A66CE}" dt="2024-05-14T10:37:03.625" v="2119" actId="47"/>
        <pc:sldMkLst>
          <pc:docMk/>
          <pc:sldMk cId="3909536995" sldId="353"/>
        </pc:sldMkLst>
        <pc:picChg chg="add mod">
          <ac:chgData name="Mohamed BOUHMID" userId="ba645c2d-50b1-4fc3-8606-71af71344021" providerId="ADAL" clId="{879F52AD-1AA5-40A7-AD40-7E8ADE2A66CE}" dt="2024-05-14T09:53:45.404" v="2021"/>
          <ac:picMkLst>
            <pc:docMk/>
            <pc:sldMk cId="3909536995" sldId="353"/>
            <ac:picMk id="2" creationId="{CBA18F43-789F-BDE8-1480-58B12E784454}"/>
          </ac:picMkLst>
        </pc:picChg>
        <pc:picChg chg="add mod modCrop">
          <ac:chgData name="Mohamed BOUHMID" userId="ba645c2d-50b1-4fc3-8606-71af71344021" providerId="ADAL" clId="{879F52AD-1AA5-40A7-AD40-7E8ADE2A66CE}" dt="2024-05-14T10:26:42.885" v="2064" actId="1037"/>
          <ac:picMkLst>
            <pc:docMk/>
            <pc:sldMk cId="3909536995" sldId="353"/>
            <ac:picMk id="3" creationId="{CFD99B35-659E-720E-A598-9B9E7337EB24}"/>
          </ac:picMkLst>
        </pc:picChg>
        <pc:picChg chg="del">
          <ac:chgData name="Mohamed BOUHMID" userId="ba645c2d-50b1-4fc3-8606-71af71344021" providerId="ADAL" clId="{879F52AD-1AA5-40A7-AD40-7E8ADE2A66CE}" dt="2024-05-14T09:53:49.822" v="2023" actId="478"/>
          <ac:picMkLst>
            <pc:docMk/>
            <pc:sldMk cId="3909536995" sldId="353"/>
            <ac:picMk id="4" creationId="{0080CAF6-F18E-5156-67A4-BE84C13949B3}"/>
          </ac:picMkLst>
        </pc:picChg>
        <pc:picChg chg="add mod">
          <ac:chgData name="Mohamed BOUHMID" userId="ba645c2d-50b1-4fc3-8606-71af71344021" providerId="ADAL" clId="{879F52AD-1AA5-40A7-AD40-7E8ADE2A66CE}" dt="2024-05-14T10:27:06.079" v="2067"/>
          <ac:picMkLst>
            <pc:docMk/>
            <pc:sldMk cId="3909536995" sldId="353"/>
            <ac:picMk id="5" creationId="{F7542BC0-7D1D-550C-FA2A-DA1FC6BBF367}"/>
          </ac:picMkLst>
        </pc:picChg>
        <pc:picChg chg="mod">
          <ac:chgData name="Mohamed BOUHMID" userId="ba645c2d-50b1-4fc3-8606-71af71344021" providerId="ADAL" clId="{879F52AD-1AA5-40A7-AD40-7E8ADE2A66CE}" dt="2024-05-14T10:27:02.113" v="2065" actId="1076"/>
          <ac:picMkLst>
            <pc:docMk/>
            <pc:sldMk cId="3909536995" sldId="353"/>
            <ac:picMk id="6" creationId="{F4F9FFCA-C7F1-CAAF-9B66-B5D921A90F42}"/>
          </ac:picMkLst>
        </pc:picChg>
      </pc:sldChg>
      <pc:sldChg chg="delSp modSp add del mod">
        <pc:chgData name="Mohamed BOUHMID" userId="ba645c2d-50b1-4fc3-8606-71af71344021" providerId="ADAL" clId="{879F52AD-1AA5-40A7-AD40-7E8ADE2A66CE}" dt="2024-05-14T10:29:13.275" v="2101" actId="47"/>
        <pc:sldMkLst>
          <pc:docMk/>
          <pc:sldMk cId="1039501229" sldId="354"/>
        </pc:sldMkLst>
        <pc:picChg chg="mod">
          <ac:chgData name="Mohamed BOUHMID" userId="ba645c2d-50b1-4fc3-8606-71af71344021" providerId="ADAL" clId="{879F52AD-1AA5-40A7-AD40-7E8ADE2A66CE}" dt="2024-05-14T09:54:07.982" v="2032" actId="1076"/>
          <ac:picMkLst>
            <pc:docMk/>
            <pc:sldMk cId="1039501229" sldId="354"/>
            <ac:picMk id="4" creationId="{0080CAF6-F18E-5156-67A4-BE84C13949B3}"/>
          </ac:picMkLst>
        </pc:picChg>
        <pc:picChg chg="del">
          <ac:chgData name="Mohamed BOUHMID" userId="ba645c2d-50b1-4fc3-8606-71af71344021" providerId="ADAL" clId="{879F52AD-1AA5-40A7-AD40-7E8ADE2A66CE}" dt="2024-05-14T09:53:58.339" v="2027" actId="478"/>
          <ac:picMkLst>
            <pc:docMk/>
            <pc:sldMk cId="1039501229" sldId="354"/>
            <ac:picMk id="6" creationId="{F4F9FFCA-C7F1-CAAF-9B66-B5D921A90F42}"/>
          </ac:picMkLst>
        </pc:picChg>
      </pc:sldChg>
      <pc:sldChg chg="addSp delSp modSp add del mod">
        <pc:chgData name="Mohamed BOUHMID" userId="ba645c2d-50b1-4fc3-8606-71af71344021" providerId="ADAL" clId="{879F52AD-1AA5-40A7-AD40-7E8ADE2A66CE}" dt="2024-05-14T09:53:38.562" v="2019" actId="47"/>
        <pc:sldMkLst>
          <pc:docMk/>
          <pc:sldMk cId="2655201033" sldId="354"/>
        </pc:sldMkLst>
        <pc:picChg chg="add mod">
          <ac:chgData name="Mohamed BOUHMID" userId="ba645c2d-50b1-4fc3-8606-71af71344021" providerId="ADAL" clId="{879F52AD-1AA5-40A7-AD40-7E8ADE2A66CE}" dt="2024-05-14T09:52:59.814" v="2017" actId="1076"/>
          <ac:picMkLst>
            <pc:docMk/>
            <pc:sldMk cId="2655201033" sldId="354"/>
            <ac:picMk id="4" creationId="{0080CAF6-F18E-5156-67A4-BE84C13949B3}"/>
          </ac:picMkLst>
        </pc:picChg>
        <pc:picChg chg="del">
          <ac:chgData name="Mohamed BOUHMID" userId="ba645c2d-50b1-4fc3-8606-71af71344021" providerId="ADAL" clId="{879F52AD-1AA5-40A7-AD40-7E8ADE2A66CE}" dt="2024-05-14T09:52:53.187" v="2013" actId="478"/>
          <ac:picMkLst>
            <pc:docMk/>
            <pc:sldMk cId="2655201033" sldId="354"/>
            <ac:picMk id="6" creationId="{F4F9FFCA-C7F1-CAAF-9B66-B5D921A90F42}"/>
          </ac:picMkLst>
        </pc:picChg>
      </pc:sldChg>
      <pc:sldChg chg="modSp add mod">
        <pc:chgData name="Mohamed BOUHMID" userId="ba645c2d-50b1-4fc3-8606-71af71344021" providerId="ADAL" clId="{879F52AD-1AA5-40A7-AD40-7E8ADE2A66CE}" dt="2024-05-14T10:37:50.366" v="2145" actId="1035"/>
        <pc:sldMkLst>
          <pc:docMk/>
          <pc:sldMk cId="1405678609" sldId="355"/>
        </pc:sldMkLst>
        <pc:spChg chg="ord">
          <ac:chgData name="Mohamed BOUHMID" userId="ba645c2d-50b1-4fc3-8606-71af71344021" providerId="ADAL" clId="{879F52AD-1AA5-40A7-AD40-7E8ADE2A66CE}" dt="2024-05-14T10:28:34.858" v="2094" actId="166"/>
          <ac:spMkLst>
            <pc:docMk/>
            <pc:sldMk cId="1405678609" sldId="355"/>
            <ac:spMk id="18" creationId="{00000000-0000-0000-0000-000000000000}"/>
          </ac:spMkLst>
        </pc:spChg>
        <pc:spChg chg="ord">
          <ac:chgData name="Mohamed BOUHMID" userId="ba645c2d-50b1-4fc3-8606-71af71344021" providerId="ADAL" clId="{879F52AD-1AA5-40A7-AD40-7E8ADE2A66CE}" dt="2024-05-14T10:28:38.671" v="2095" actId="166"/>
          <ac:spMkLst>
            <pc:docMk/>
            <pc:sldMk cId="1405678609" sldId="355"/>
            <ac:spMk id="20" creationId="{00000000-0000-0000-0000-000000000000}"/>
          </ac:spMkLst>
        </pc:spChg>
        <pc:picChg chg="mod modCrop">
          <ac:chgData name="Mohamed BOUHMID" userId="ba645c2d-50b1-4fc3-8606-71af71344021" providerId="ADAL" clId="{879F52AD-1AA5-40A7-AD40-7E8ADE2A66CE}" dt="2024-05-14T10:37:39.021" v="2123" actId="1035"/>
          <ac:picMkLst>
            <pc:docMk/>
            <pc:sldMk cId="1405678609" sldId="355"/>
            <ac:picMk id="3" creationId="{CFD99B35-659E-720E-A598-9B9E7337EB24}"/>
          </ac:picMkLst>
        </pc:picChg>
        <pc:picChg chg="mod modCrop">
          <ac:chgData name="Mohamed BOUHMID" userId="ba645c2d-50b1-4fc3-8606-71af71344021" providerId="ADAL" clId="{879F52AD-1AA5-40A7-AD40-7E8ADE2A66CE}" dt="2024-05-14T10:37:50.366" v="2145" actId="1035"/>
          <ac:picMkLst>
            <pc:docMk/>
            <pc:sldMk cId="1405678609" sldId="355"/>
            <ac:picMk id="6" creationId="{F4F9FFCA-C7F1-CAAF-9B66-B5D921A90F42}"/>
          </ac:picMkLst>
        </pc:picChg>
      </pc:sldChg>
      <pc:sldChg chg="addSp delSp modSp add mod">
        <pc:chgData name="Mohamed BOUHMID" userId="ba645c2d-50b1-4fc3-8606-71af71344021" providerId="ADAL" clId="{879F52AD-1AA5-40A7-AD40-7E8ADE2A66CE}" dt="2024-05-14T10:47:02.510" v="2257" actId="313"/>
        <pc:sldMkLst>
          <pc:docMk/>
          <pc:sldMk cId="1878465552" sldId="356"/>
        </pc:sldMkLst>
        <pc:spChg chg="add del mod">
          <ac:chgData name="Mohamed BOUHMID" userId="ba645c2d-50b1-4fc3-8606-71af71344021" providerId="ADAL" clId="{879F52AD-1AA5-40A7-AD40-7E8ADE2A66CE}" dt="2024-05-14T10:42:07.640" v="2184" actId="478"/>
          <ac:spMkLst>
            <pc:docMk/>
            <pc:sldMk cId="1878465552" sldId="356"/>
            <ac:spMk id="2" creationId="{F93D8F37-2649-BB42-75A4-68F3671E267F}"/>
          </ac:spMkLst>
        </pc:spChg>
        <pc:spChg chg="add">
          <ac:chgData name="Mohamed BOUHMID" userId="ba645c2d-50b1-4fc3-8606-71af71344021" providerId="ADAL" clId="{879F52AD-1AA5-40A7-AD40-7E8ADE2A66CE}" dt="2024-05-14T10:31:32.338" v="2105"/>
          <ac:spMkLst>
            <pc:docMk/>
            <pc:sldMk cId="1878465552" sldId="356"/>
            <ac:spMk id="4" creationId="{CA26CE96-F4F9-32A2-0EE2-FABDA8A9C10E}"/>
          </ac:spMkLst>
        </pc:spChg>
        <pc:spChg chg="add mod">
          <ac:chgData name="Mohamed BOUHMID" userId="ba645c2d-50b1-4fc3-8606-71af71344021" providerId="ADAL" clId="{879F52AD-1AA5-40A7-AD40-7E8ADE2A66CE}" dt="2024-05-14T10:46:39.409" v="2238" actId="403"/>
          <ac:spMkLst>
            <pc:docMk/>
            <pc:sldMk cId="1878465552" sldId="356"/>
            <ac:spMk id="5" creationId="{C46911F0-F11F-FBB9-296C-05CD83BFC762}"/>
          </ac:spMkLst>
        </pc:spChg>
        <pc:spChg chg="add mod">
          <ac:chgData name="Mohamed BOUHMID" userId="ba645c2d-50b1-4fc3-8606-71af71344021" providerId="ADAL" clId="{879F52AD-1AA5-40A7-AD40-7E8ADE2A66CE}" dt="2024-05-14T10:46:45.984" v="2246" actId="113"/>
          <ac:spMkLst>
            <pc:docMk/>
            <pc:sldMk cId="1878465552" sldId="356"/>
            <ac:spMk id="7" creationId="{C508C6EE-A082-D06C-B7A4-BBD4BD61D555}"/>
          </ac:spMkLst>
        </pc:spChg>
        <pc:spChg chg="add mod">
          <ac:chgData name="Mohamed BOUHMID" userId="ba645c2d-50b1-4fc3-8606-71af71344021" providerId="ADAL" clId="{879F52AD-1AA5-40A7-AD40-7E8ADE2A66CE}" dt="2024-05-14T10:47:02.510" v="2257" actId="313"/>
          <ac:spMkLst>
            <pc:docMk/>
            <pc:sldMk cId="1878465552" sldId="356"/>
            <ac:spMk id="8" creationId="{AC9FCA09-26A3-096A-5191-F596DA37CE75}"/>
          </ac:spMkLst>
        </pc:spChg>
        <pc:picChg chg="del">
          <ac:chgData name="Mohamed BOUHMID" userId="ba645c2d-50b1-4fc3-8606-71af71344021" providerId="ADAL" clId="{879F52AD-1AA5-40A7-AD40-7E8ADE2A66CE}" dt="2024-05-14T10:31:28.335" v="2104" actId="478"/>
          <ac:picMkLst>
            <pc:docMk/>
            <pc:sldMk cId="1878465552" sldId="356"/>
            <ac:picMk id="3" creationId="{CFD99B35-659E-720E-A598-9B9E7337EB24}"/>
          </ac:picMkLst>
        </pc:picChg>
        <pc:picChg chg="del">
          <ac:chgData name="Mohamed BOUHMID" userId="ba645c2d-50b1-4fc3-8606-71af71344021" providerId="ADAL" clId="{879F52AD-1AA5-40A7-AD40-7E8ADE2A66CE}" dt="2024-05-14T10:31:27.191" v="2103" actId="478"/>
          <ac:picMkLst>
            <pc:docMk/>
            <pc:sldMk cId="1878465552" sldId="356"/>
            <ac:picMk id="6" creationId="{F4F9FFCA-C7F1-CAAF-9B66-B5D921A90F42}"/>
          </ac:picMkLst>
        </pc:picChg>
      </pc:sldChg>
      <pc:sldChg chg="addSp delSp modSp add mod">
        <pc:chgData name="Mohamed BOUHMID" userId="ba645c2d-50b1-4fc3-8606-71af71344021" providerId="ADAL" clId="{879F52AD-1AA5-40A7-AD40-7E8ADE2A66CE}" dt="2024-05-14T12:12:45.132" v="2390" actId="22"/>
        <pc:sldMkLst>
          <pc:docMk/>
          <pc:sldMk cId="266634412" sldId="357"/>
        </pc:sldMkLst>
        <pc:picChg chg="del">
          <ac:chgData name="Mohamed BOUHMID" userId="ba645c2d-50b1-4fc3-8606-71af71344021" providerId="ADAL" clId="{879F52AD-1AA5-40A7-AD40-7E8ADE2A66CE}" dt="2024-05-14T12:09:12.214" v="2385" actId="478"/>
          <ac:picMkLst>
            <pc:docMk/>
            <pc:sldMk cId="266634412" sldId="357"/>
            <ac:picMk id="3" creationId="{CFD99B35-659E-720E-A598-9B9E7337EB24}"/>
          </ac:picMkLst>
        </pc:picChg>
        <pc:picChg chg="add del mod">
          <ac:chgData name="Mohamed BOUHMID" userId="ba645c2d-50b1-4fc3-8606-71af71344021" providerId="ADAL" clId="{879F52AD-1AA5-40A7-AD40-7E8ADE2A66CE}" dt="2024-05-14T12:12:44.188" v="2389" actId="478"/>
          <ac:picMkLst>
            <pc:docMk/>
            <pc:sldMk cId="266634412" sldId="357"/>
            <ac:picMk id="4" creationId="{C96BCD98-CCAA-F51A-F4E8-B8E929EB263C}"/>
          </ac:picMkLst>
        </pc:picChg>
        <pc:picChg chg="del">
          <ac:chgData name="Mohamed BOUHMID" userId="ba645c2d-50b1-4fc3-8606-71af71344021" providerId="ADAL" clId="{879F52AD-1AA5-40A7-AD40-7E8ADE2A66CE}" dt="2024-05-14T12:09:10.655" v="2384" actId="478"/>
          <ac:picMkLst>
            <pc:docMk/>
            <pc:sldMk cId="266634412" sldId="357"/>
            <ac:picMk id="6" creationId="{F4F9FFCA-C7F1-CAAF-9B66-B5D921A90F42}"/>
          </ac:picMkLst>
        </pc:picChg>
        <pc:picChg chg="add">
          <ac:chgData name="Mohamed BOUHMID" userId="ba645c2d-50b1-4fc3-8606-71af71344021" providerId="ADAL" clId="{879F52AD-1AA5-40A7-AD40-7E8ADE2A66CE}" dt="2024-05-14T12:12:45.132" v="2390" actId="22"/>
          <ac:picMkLst>
            <pc:docMk/>
            <pc:sldMk cId="266634412" sldId="357"/>
            <ac:picMk id="7" creationId="{CC1B5C34-B663-B9EF-9E14-963335CA0EB2}"/>
          </ac:picMkLst>
        </pc:picChg>
      </pc:sldChg>
      <pc:sldChg chg="modSp new del mod">
        <pc:chgData name="Mohamed BOUHMID" userId="ba645c2d-50b1-4fc3-8606-71af71344021" providerId="ADAL" clId="{879F52AD-1AA5-40A7-AD40-7E8ADE2A66CE}" dt="2024-05-14T10:57:05.808" v="2283" actId="47"/>
        <pc:sldMkLst>
          <pc:docMk/>
          <pc:sldMk cId="3533264838" sldId="357"/>
        </pc:sldMkLst>
        <pc:spChg chg="mod">
          <ac:chgData name="Mohamed BOUHMID" userId="ba645c2d-50b1-4fc3-8606-71af71344021" providerId="ADAL" clId="{879F52AD-1AA5-40A7-AD40-7E8ADE2A66CE}" dt="2024-05-14T10:56:27.166" v="2278"/>
          <ac:spMkLst>
            <pc:docMk/>
            <pc:sldMk cId="3533264838" sldId="357"/>
            <ac:spMk id="2" creationId="{7EDF3C12-CC14-7C86-58FB-BD1061421065}"/>
          </ac:spMkLst>
        </pc:spChg>
      </pc:sldChg>
      <pc:sldChg chg="modSp new del mod">
        <pc:chgData name="Mohamed BOUHMID" userId="ba645c2d-50b1-4fc3-8606-71af71344021" providerId="ADAL" clId="{879F52AD-1AA5-40A7-AD40-7E8ADE2A66CE}" dt="2024-05-14T10:55:14.406" v="2269" actId="47"/>
        <pc:sldMkLst>
          <pc:docMk/>
          <pc:sldMk cId="3690661399" sldId="357"/>
        </pc:sldMkLst>
        <pc:spChg chg="mod">
          <ac:chgData name="Mohamed BOUHMID" userId="ba645c2d-50b1-4fc3-8606-71af71344021" providerId="ADAL" clId="{879F52AD-1AA5-40A7-AD40-7E8ADE2A66CE}" dt="2024-05-14T10:54:09.528" v="2265"/>
          <ac:spMkLst>
            <pc:docMk/>
            <pc:sldMk cId="3690661399" sldId="357"/>
            <ac:spMk id="2" creationId="{4E042080-5A52-CA33-DB61-A800FF95618D}"/>
          </ac:spMkLst>
        </pc:spChg>
      </pc:sldChg>
      <pc:sldChg chg="addSp delSp modSp add mod modTransition delAnim modAnim">
        <pc:chgData name="Mohamed BOUHMID" userId="ba645c2d-50b1-4fc3-8606-71af71344021" providerId="ADAL" clId="{879F52AD-1AA5-40A7-AD40-7E8ADE2A66CE}" dt="2024-05-14T13:33:17.631" v="2667" actId="478"/>
        <pc:sldMkLst>
          <pc:docMk/>
          <pc:sldMk cId="598790917" sldId="358"/>
        </pc:sldMkLst>
        <pc:spChg chg="add del mod">
          <ac:chgData name="Mohamed BOUHMID" userId="ba645c2d-50b1-4fc3-8606-71af71344021" providerId="ADAL" clId="{879F52AD-1AA5-40A7-AD40-7E8ADE2A66CE}" dt="2024-05-14T13:33:17.631" v="2667" actId="478"/>
          <ac:spMkLst>
            <pc:docMk/>
            <pc:sldMk cId="598790917" sldId="358"/>
            <ac:spMk id="2" creationId="{98243372-AD73-7CD2-9653-602B96D2BC62}"/>
          </ac:spMkLst>
        </pc:spChg>
        <pc:spChg chg="add mod">
          <ac:chgData name="Mohamed BOUHMID" userId="ba645c2d-50b1-4fc3-8606-71af71344021" providerId="ADAL" clId="{879F52AD-1AA5-40A7-AD40-7E8ADE2A66CE}" dt="2024-05-14T13:30:10.683" v="2664" actId="14100"/>
          <ac:spMkLst>
            <pc:docMk/>
            <pc:sldMk cId="598790917" sldId="358"/>
            <ac:spMk id="3" creationId="{38D6C986-FAA4-499C-CF3A-5EBE5229BD9E}"/>
          </ac:spMkLst>
        </pc:spChg>
        <pc:spChg chg="add mod">
          <ac:chgData name="Mohamed BOUHMID" userId="ba645c2d-50b1-4fc3-8606-71af71344021" providerId="ADAL" clId="{879F52AD-1AA5-40A7-AD40-7E8ADE2A66CE}" dt="2024-05-14T13:29:07.463" v="2655" actId="14100"/>
          <ac:spMkLst>
            <pc:docMk/>
            <pc:sldMk cId="598790917" sldId="358"/>
            <ac:spMk id="4" creationId="{BEB3176B-5EEE-2437-3CB4-70791D3A3E80}"/>
          </ac:spMkLst>
        </pc:spChg>
        <pc:spChg chg="add mod">
          <ac:chgData name="Mohamed BOUHMID" userId="ba645c2d-50b1-4fc3-8606-71af71344021" providerId="ADAL" clId="{879F52AD-1AA5-40A7-AD40-7E8ADE2A66CE}" dt="2024-05-14T13:32:15.875" v="2666" actId="14100"/>
          <ac:spMkLst>
            <pc:docMk/>
            <pc:sldMk cId="598790917" sldId="358"/>
            <ac:spMk id="5" creationId="{708FF553-2584-75D9-D9D0-CC4D567B6698}"/>
          </ac:spMkLst>
        </pc:spChg>
        <pc:spChg chg="add mod">
          <ac:chgData name="Mohamed BOUHMID" userId="ba645c2d-50b1-4fc3-8606-71af71344021" providerId="ADAL" clId="{879F52AD-1AA5-40A7-AD40-7E8ADE2A66CE}" dt="2024-05-14T12:26:58.475" v="2513" actId="571"/>
          <ac:spMkLst>
            <pc:docMk/>
            <pc:sldMk cId="598790917" sldId="358"/>
            <ac:spMk id="7" creationId="{6E036CA4-3C5B-DFFC-70F2-90A52EB1E4D8}"/>
          </ac:spMkLst>
        </pc:spChg>
        <pc:spChg chg="del">
          <ac:chgData name="Mohamed BOUHMID" userId="ba645c2d-50b1-4fc3-8606-71af71344021" providerId="ADAL" clId="{879F52AD-1AA5-40A7-AD40-7E8ADE2A66CE}" dt="2024-05-14T12:22:34.509" v="2413" actId="478"/>
          <ac:spMkLst>
            <pc:docMk/>
            <pc:sldMk cId="598790917" sldId="358"/>
            <ac:spMk id="26" creationId="{ADA2D671-0AA9-283E-E0CB-0410D174E74C}"/>
          </ac:spMkLst>
        </pc:spChg>
        <pc:spChg chg="del">
          <ac:chgData name="Mohamed BOUHMID" userId="ba645c2d-50b1-4fc3-8606-71af71344021" providerId="ADAL" clId="{879F52AD-1AA5-40A7-AD40-7E8ADE2A66CE}" dt="2024-05-14T12:22:34.509" v="2413" actId="478"/>
          <ac:spMkLst>
            <pc:docMk/>
            <pc:sldMk cId="598790917" sldId="358"/>
            <ac:spMk id="32" creationId="{33363F04-ABA7-3FA8-9406-DAD4822F73D3}"/>
          </ac:spMkLst>
        </pc:spChg>
        <pc:spChg chg="del">
          <ac:chgData name="Mohamed BOUHMID" userId="ba645c2d-50b1-4fc3-8606-71af71344021" providerId="ADAL" clId="{879F52AD-1AA5-40A7-AD40-7E8ADE2A66CE}" dt="2024-05-14T12:22:34.509" v="2413" actId="478"/>
          <ac:spMkLst>
            <pc:docMk/>
            <pc:sldMk cId="598790917" sldId="358"/>
            <ac:spMk id="34" creationId="{56301123-2BA7-A3D6-B262-6FEB6D00DA43}"/>
          </ac:spMkLst>
        </pc:spChg>
        <pc:picChg chg="add mod">
          <ac:chgData name="Mohamed BOUHMID" userId="ba645c2d-50b1-4fc3-8606-71af71344021" providerId="ADAL" clId="{879F52AD-1AA5-40A7-AD40-7E8ADE2A66CE}" dt="2024-05-14T12:26:58.475" v="2513" actId="571"/>
          <ac:picMkLst>
            <pc:docMk/>
            <pc:sldMk cId="598790917" sldId="358"/>
            <ac:picMk id="6" creationId="{9ADA8A42-2AA0-8B62-452E-0D9D77D704A6}"/>
          </ac:picMkLst>
        </pc:picChg>
        <pc:picChg chg="add mod">
          <ac:chgData name="Mohamed BOUHMID" userId="ba645c2d-50b1-4fc3-8606-71af71344021" providerId="ADAL" clId="{879F52AD-1AA5-40A7-AD40-7E8ADE2A66CE}" dt="2024-05-14T13:28:50.771" v="2653" actId="1076"/>
          <ac:picMkLst>
            <pc:docMk/>
            <pc:sldMk cId="598790917" sldId="358"/>
            <ac:picMk id="9" creationId="{DD793F23-C09D-AA54-E8A0-3B509C1FAB0C}"/>
          </ac:picMkLst>
        </pc:picChg>
        <pc:picChg chg="add del mod">
          <ac:chgData name="Mohamed BOUHMID" userId="ba645c2d-50b1-4fc3-8606-71af71344021" providerId="ADAL" clId="{879F52AD-1AA5-40A7-AD40-7E8ADE2A66CE}" dt="2024-05-14T13:27:39.538" v="2643" actId="478"/>
          <ac:picMkLst>
            <pc:docMk/>
            <pc:sldMk cId="598790917" sldId="358"/>
            <ac:picMk id="10" creationId="{4523CB5C-0C6F-F2E8-95E9-829E68FAE934}"/>
          </ac:picMkLst>
        </pc:picChg>
        <pc:picChg chg="add del mod">
          <ac:chgData name="Mohamed BOUHMID" userId="ba645c2d-50b1-4fc3-8606-71af71344021" providerId="ADAL" clId="{879F52AD-1AA5-40A7-AD40-7E8ADE2A66CE}" dt="2024-05-14T13:23:30.475" v="2640" actId="478"/>
          <ac:picMkLst>
            <pc:docMk/>
            <pc:sldMk cId="598790917" sldId="358"/>
            <ac:picMk id="12" creationId="{22C0DBE1-2D8F-0378-297F-182B90C21AE5}"/>
          </ac:picMkLst>
        </pc:picChg>
        <pc:picChg chg="add mod ord">
          <ac:chgData name="Mohamed BOUHMID" userId="ba645c2d-50b1-4fc3-8606-71af71344021" providerId="ADAL" clId="{879F52AD-1AA5-40A7-AD40-7E8ADE2A66CE}" dt="2024-05-14T13:28:20.950" v="2652" actId="1076"/>
          <ac:picMkLst>
            <pc:docMk/>
            <pc:sldMk cId="598790917" sldId="358"/>
            <ac:picMk id="14" creationId="{CDC9AA86-EF59-526D-FAFB-F94A73327602}"/>
          </ac:picMkLst>
        </pc:picChg>
        <pc:picChg chg="del">
          <ac:chgData name="Mohamed BOUHMID" userId="ba645c2d-50b1-4fc3-8606-71af71344021" providerId="ADAL" clId="{879F52AD-1AA5-40A7-AD40-7E8ADE2A66CE}" dt="2024-05-14T12:22:32.366" v="2412" actId="478"/>
          <ac:picMkLst>
            <pc:docMk/>
            <pc:sldMk cId="598790917" sldId="358"/>
            <ac:picMk id="15" creationId="{DE628B00-A0D5-8589-D897-D960FEC149EB}"/>
          </ac:picMkLst>
        </pc:picChg>
        <pc:picChg chg="add del mod">
          <ac:chgData name="Mohamed BOUHMID" userId="ba645c2d-50b1-4fc3-8606-71af71344021" providerId="ADAL" clId="{879F52AD-1AA5-40A7-AD40-7E8ADE2A66CE}" dt="2024-05-14T13:27:41.675" v="2644" actId="478"/>
          <ac:picMkLst>
            <pc:docMk/>
            <pc:sldMk cId="598790917" sldId="358"/>
            <ac:picMk id="35" creationId="{763D5679-C898-7DCF-A3E3-BEAED922871F}"/>
          </ac:picMkLst>
        </pc:picChg>
      </pc:sldChg>
      <pc:sldChg chg="modSp new del mod">
        <pc:chgData name="Mohamed BOUHMID" userId="ba645c2d-50b1-4fc3-8606-71af71344021" providerId="ADAL" clId="{879F52AD-1AA5-40A7-AD40-7E8ADE2A66CE}" dt="2024-05-14T10:55:15.648" v="2270" actId="47"/>
        <pc:sldMkLst>
          <pc:docMk/>
          <pc:sldMk cId="1991922138" sldId="358"/>
        </pc:sldMkLst>
        <pc:spChg chg="mod">
          <ac:chgData name="Mohamed BOUHMID" userId="ba645c2d-50b1-4fc3-8606-71af71344021" providerId="ADAL" clId="{879F52AD-1AA5-40A7-AD40-7E8ADE2A66CE}" dt="2024-05-14T10:54:09.548" v="2266"/>
          <ac:spMkLst>
            <pc:docMk/>
            <pc:sldMk cId="1991922138" sldId="358"/>
            <ac:spMk id="2" creationId="{7F4E074B-B310-966F-D2DD-C67938877F12}"/>
          </ac:spMkLst>
        </pc:spChg>
      </pc:sldChg>
      <pc:sldChg chg="modSp new del mod">
        <pc:chgData name="Mohamed BOUHMID" userId="ba645c2d-50b1-4fc3-8606-71af71344021" providerId="ADAL" clId="{879F52AD-1AA5-40A7-AD40-7E8ADE2A66CE}" dt="2024-05-14T10:57:07.941" v="2285" actId="47"/>
        <pc:sldMkLst>
          <pc:docMk/>
          <pc:sldMk cId="2034667451" sldId="358"/>
        </pc:sldMkLst>
        <pc:spChg chg="mod">
          <ac:chgData name="Mohamed BOUHMID" userId="ba645c2d-50b1-4fc3-8606-71af71344021" providerId="ADAL" clId="{879F52AD-1AA5-40A7-AD40-7E8ADE2A66CE}" dt="2024-05-14T10:56:27.195" v="2279"/>
          <ac:spMkLst>
            <pc:docMk/>
            <pc:sldMk cId="2034667451" sldId="358"/>
            <ac:spMk id="2" creationId="{6214C8BE-6128-CFE8-46A3-5B5B063D595B}"/>
          </ac:spMkLst>
        </pc:spChg>
      </pc:sldChg>
      <pc:sldChg chg="addSp delSp modSp new del mod">
        <pc:chgData name="Mohamed BOUHMID" userId="ba645c2d-50b1-4fc3-8606-71af71344021" providerId="ADAL" clId="{879F52AD-1AA5-40A7-AD40-7E8ADE2A66CE}" dt="2024-05-14T10:57:07.027" v="2284" actId="47"/>
        <pc:sldMkLst>
          <pc:docMk/>
          <pc:sldMk cId="1871859031" sldId="359"/>
        </pc:sldMkLst>
        <pc:spChg chg="mod">
          <ac:chgData name="Mohamed BOUHMID" userId="ba645c2d-50b1-4fc3-8606-71af71344021" providerId="ADAL" clId="{879F52AD-1AA5-40A7-AD40-7E8ADE2A66CE}" dt="2024-05-14T10:56:27.815" v="2280"/>
          <ac:spMkLst>
            <pc:docMk/>
            <pc:sldMk cId="1871859031" sldId="359"/>
            <ac:spMk id="2" creationId="{971966EF-8293-67C7-A555-6F6C7351752C}"/>
          </ac:spMkLst>
        </pc:spChg>
        <pc:spChg chg="del">
          <ac:chgData name="Mohamed BOUHMID" userId="ba645c2d-50b1-4fc3-8606-71af71344021" providerId="ADAL" clId="{879F52AD-1AA5-40A7-AD40-7E8ADE2A66CE}" dt="2024-05-14T10:56:29.172" v="2281"/>
          <ac:spMkLst>
            <pc:docMk/>
            <pc:sldMk cId="1871859031" sldId="359"/>
            <ac:spMk id="8" creationId="{18359B2A-8056-650C-89B2-D2F9717115F9}"/>
          </ac:spMkLst>
        </pc:spChg>
        <pc:picChg chg="add mod">
          <ac:chgData name="Mohamed BOUHMID" userId="ba645c2d-50b1-4fc3-8606-71af71344021" providerId="ADAL" clId="{879F52AD-1AA5-40A7-AD40-7E8ADE2A66CE}" dt="2024-05-14T10:56:29.172" v="2281"/>
          <ac:picMkLst>
            <pc:docMk/>
            <pc:sldMk cId="1871859031" sldId="359"/>
            <ac:picMk id="9" creationId="{3E91C7C4-F168-9FA2-B367-B0C151072D9F}"/>
          </ac:picMkLst>
        </pc:picChg>
      </pc:sldChg>
      <pc:sldChg chg="modSp add mod">
        <pc:chgData name="Mohamed BOUHMID" userId="ba645c2d-50b1-4fc3-8606-71af71344021" providerId="ADAL" clId="{879F52AD-1AA5-40A7-AD40-7E8ADE2A66CE}" dt="2024-05-14T12:40:18.178" v="2557" actId="313"/>
        <pc:sldMkLst>
          <pc:docMk/>
          <pc:sldMk cId="2442721420" sldId="359"/>
        </pc:sldMkLst>
        <pc:spChg chg="mod">
          <ac:chgData name="Mohamed BOUHMID" userId="ba645c2d-50b1-4fc3-8606-71af71344021" providerId="ADAL" clId="{879F52AD-1AA5-40A7-AD40-7E8ADE2A66CE}" dt="2024-05-14T12:40:18.178" v="2557" actId="313"/>
          <ac:spMkLst>
            <pc:docMk/>
            <pc:sldMk cId="2442721420" sldId="359"/>
            <ac:spMk id="5" creationId="{00000000-0000-0000-0000-000000000000}"/>
          </ac:spMkLst>
        </pc:spChg>
        <pc:spChg chg="mod">
          <ac:chgData name="Mohamed BOUHMID" userId="ba645c2d-50b1-4fc3-8606-71af71344021" providerId="ADAL" clId="{879F52AD-1AA5-40A7-AD40-7E8ADE2A66CE}" dt="2024-05-14T12:39:52.461" v="2540" actId="20577"/>
          <ac:spMkLst>
            <pc:docMk/>
            <pc:sldMk cId="2442721420" sldId="359"/>
            <ac:spMk id="10" creationId="{00000000-0000-0000-0000-000000000000}"/>
          </ac:spMkLst>
        </pc:spChg>
        <pc:grpChg chg="mod">
          <ac:chgData name="Mohamed BOUHMID" userId="ba645c2d-50b1-4fc3-8606-71af71344021" providerId="ADAL" clId="{879F52AD-1AA5-40A7-AD40-7E8ADE2A66CE}" dt="2024-05-14T12:39:46.679" v="2536" actId="1076"/>
          <ac:grpSpMkLst>
            <pc:docMk/>
            <pc:sldMk cId="2442721420" sldId="359"/>
            <ac:grpSpMk id="2" creationId="{00000000-0000-0000-0000-000000000000}"/>
          </ac:grpSpMkLst>
        </pc:grpChg>
      </pc:sldChg>
      <pc:sldChg chg="addSp modSp mod ord">
        <pc:chgData name="Mohamed BOUHMID" userId="ba645c2d-50b1-4fc3-8606-71af71344021" providerId="ADAL" clId="{879F52AD-1AA5-40A7-AD40-7E8ADE2A66CE}" dt="2024-05-14T13:48:53.266" v="2692" actId="1076"/>
        <pc:sldMkLst>
          <pc:docMk/>
          <pc:sldMk cId="447635672" sldId="361"/>
        </pc:sldMkLst>
        <pc:spChg chg="mod">
          <ac:chgData name="Mohamed BOUHMID" userId="ba645c2d-50b1-4fc3-8606-71af71344021" providerId="ADAL" clId="{879F52AD-1AA5-40A7-AD40-7E8ADE2A66CE}" dt="2024-05-14T13:48:51.628" v="2689" actId="1076"/>
          <ac:spMkLst>
            <pc:docMk/>
            <pc:sldMk cId="447635672" sldId="361"/>
            <ac:spMk id="7" creationId="{00000000-0000-0000-0000-000000000000}"/>
          </ac:spMkLst>
        </pc:spChg>
        <pc:spChg chg="add mod">
          <ac:chgData name="Mohamed BOUHMID" userId="ba645c2d-50b1-4fc3-8606-71af71344021" providerId="ADAL" clId="{879F52AD-1AA5-40A7-AD40-7E8ADE2A66CE}" dt="2024-05-14T13:48:53.266" v="2692" actId="1076"/>
          <ac:spMkLst>
            <pc:docMk/>
            <pc:sldMk cId="447635672" sldId="361"/>
            <ac:spMk id="8" creationId="{32EDAC95-5AB1-B167-5AF3-61BD6DA1B200}"/>
          </ac:spMkLst>
        </pc:spChg>
      </pc:sldChg>
      <pc:sldMasterChg chg="delSldLayout">
        <pc:chgData name="Mohamed BOUHMID" userId="ba645c2d-50b1-4fc3-8606-71af71344021" providerId="ADAL" clId="{879F52AD-1AA5-40A7-AD40-7E8ADE2A66CE}" dt="2024-05-13T07:27:32.941" v="137" actId="47"/>
        <pc:sldMasterMkLst>
          <pc:docMk/>
          <pc:sldMasterMk cId="0" sldId="2147483648"/>
        </pc:sldMasterMkLst>
        <pc:sldLayoutChg chg="del">
          <pc:chgData name="Mohamed BOUHMID" userId="ba645c2d-50b1-4fc3-8606-71af71344021" providerId="ADAL" clId="{879F52AD-1AA5-40A7-AD40-7E8ADE2A66CE}" dt="2024-05-13T07:27:32.941" v="137" actId="47"/>
          <pc:sldLayoutMkLst>
            <pc:docMk/>
            <pc:sldMasterMk cId="0" sldId="2147483648"/>
            <pc:sldLayoutMk cId="3625762770" sldId="2147483660"/>
          </pc:sldLayoutMkLst>
        </pc:sldLayoutChg>
      </pc:sldMasterChg>
      <pc:sldMasterChg chg="add addSldLayout">
        <pc:chgData name="Mohamed BOUHMID" userId="ba645c2d-50b1-4fc3-8606-71af71344021" providerId="ADAL" clId="{879F52AD-1AA5-40A7-AD40-7E8ADE2A66CE}" dt="2024-05-13T07:27:29.006" v="135" actId="27028"/>
        <pc:sldMasterMkLst>
          <pc:docMk/>
          <pc:sldMasterMk cId="0" sldId="2147483662"/>
        </pc:sldMasterMkLst>
        <pc:sldLayoutChg chg="add">
          <pc:chgData name="Mohamed BOUHMID" userId="ba645c2d-50b1-4fc3-8606-71af71344021" providerId="ADAL" clId="{879F52AD-1AA5-40A7-AD40-7E8ADE2A66CE}" dt="2024-05-13T07:27:29.006" v="135" actId="27028"/>
          <pc:sldLayoutMkLst>
            <pc:docMk/>
            <pc:sldMasterMk cId="0" sldId="2147483662"/>
            <pc:sldLayoutMk cId="0" sldId="2147483661"/>
          </pc:sldLayoutMkLst>
        </pc:sldLayoutChg>
      </pc:sldMasterChg>
      <pc:sldMasterChg chg="add addSldLayout">
        <pc:chgData name="Mohamed BOUHMID" userId="ba645c2d-50b1-4fc3-8606-71af71344021" providerId="ADAL" clId="{879F52AD-1AA5-40A7-AD40-7E8ADE2A66CE}" dt="2024-05-14T10:54:07.745" v="2259"/>
        <pc:sldMasterMkLst>
          <pc:docMk/>
          <pc:sldMasterMk cId="2276643963" sldId="2147483671"/>
        </pc:sldMasterMkLst>
        <pc:sldLayoutChg chg="add">
          <pc:chgData name="Mohamed BOUHMID" userId="ba645c2d-50b1-4fc3-8606-71af71344021" providerId="ADAL" clId="{879F52AD-1AA5-40A7-AD40-7E8ADE2A66CE}" dt="2024-05-14T10:54:07.745" v="2259"/>
          <pc:sldLayoutMkLst>
            <pc:docMk/>
            <pc:sldMasterMk cId="2276643963" sldId="2147483671"/>
            <pc:sldLayoutMk cId="2472241178" sldId="2147483672"/>
          </pc:sldLayoutMkLst>
        </pc:sldLayoutChg>
        <pc:sldLayoutChg chg="add">
          <pc:chgData name="Mohamed BOUHMID" userId="ba645c2d-50b1-4fc3-8606-71af71344021" providerId="ADAL" clId="{879F52AD-1AA5-40A7-AD40-7E8ADE2A66CE}" dt="2024-05-14T10:54:07.745" v="2259"/>
          <pc:sldLayoutMkLst>
            <pc:docMk/>
            <pc:sldMasterMk cId="2276643963" sldId="2147483671"/>
            <pc:sldLayoutMk cId="4244063416" sldId="2147483673"/>
          </pc:sldLayoutMkLst>
        </pc:sldLayoutChg>
        <pc:sldLayoutChg chg="add">
          <pc:chgData name="Mohamed BOUHMID" userId="ba645c2d-50b1-4fc3-8606-71af71344021" providerId="ADAL" clId="{879F52AD-1AA5-40A7-AD40-7E8ADE2A66CE}" dt="2024-05-14T10:54:07.745" v="2259"/>
          <pc:sldLayoutMkLst>
            <pc:docMk/>
            <pc:sldMasterMk cId="2276643963" sldId="2147483671"/>
            <pc:sldLayoutMk cId="681575071" sldId="2147483674"/>
          </pc:sldLayoutMkLst>
        </pc:sldLayoutChg>
        <pc:sldLayoutChg chg="add">
          <pc:chgData name="Mohamed BOUHMID" userId="ba645c2d-50b1-4fc3-8606-71af71344021" providerId="ADAL" clId="{879F52AD-1AA5-40A7-AD40-7E8ADE2A66CE}" dt="2024-05-14T10:54:07.745" v="2259"/>
          <pc:sldLayoutMkLst>
            <pc:docMk/>
            <pc:sldMasterMk cId="2276643963" sldId="2147483671"/>
            <pc:sldLayoutMk cId="1813020675" sldId="2147483675"/>
          </pc:sldLayoutMkLst>
        </pc:sldLayoutChg>
        <pc:sldLayoutChg chg="add">
          <pc:chgData name="Mohamed BOUHMID" userId="ba645c2d-50b1-4fc3-8606-71af71344021" providerId="ADAL" clId="{879F52AD-1AA5-40A7-AD40-7E8ADE2A66CE}" dt="2024-05-14T10:54:07.745" v="2259"/>
          <pc:sldLayoutMkLst>
            <pc:docMk/>
            <pc:sldMasterMk cId="2276643963" sldId="2147483671"/>
            <pc:sldLayoutMk cId="4072450817" sldId="2147483676"/>
          </pc:sldLayoutMkLst>
        </pc:sldLayoutChg>
        <pc:sldLayoutChg chg="add">
          <pc:chgData name="Mohamed BOUHMID" userId="ba645c2d-50b1-4fc3-8606-71af71344021" providerId="ADAL" clId="{879F52AD-1AA5-40A7-AD40-7E8ADE2A66CE}" dt="2024-05-14T10:54:07.745" v="2259"/>
          <pc:sldLayoutMkLst>
            <pc:docMk/>
            <pc:sldMasterMk cId="2276643963" sldId="2147483671"/>
            <pc:sldLayoutMk cId="3717468797" sldId="2147483677"/>
          </pc:sldLayoutMkLst>
        </pc:sldLayoutChg>
        <pc:sldLayoutChg chg="add">
          <pc:chgData name="Mohamed BOUHMID" userId="ba645c2d-50b1-4fc3-8606-71af71344021" providerId="ADAL" clId="{879F52AD-1AA5-40A7-AD40-7E8ADE2A66CE}" dt="2024-05-14T10:54:07.745" v="2259"/>
          <pc:sldLayoutMkLst>
            <pc:docMk/>
            <pc:sldMasterMk cId="2276643963" sldId="2147483671"/>
            <pc:sldLayoutMk cId="3837449287" sldId="2147483679"/>
          </pc:sldLayoutMkLst>
        </pc:sldLayoutChg>
        <pc:sldLayoutChg chg="add">
          <pc:chgData name="Mohamed BOUHMID" userId="ba645c2d-50b1-4fc3-8606-71af71344021" providerId="ADAL" clId="{879F52AD-1AA5-40A7-AD40-7E8ADE2A66CE}" dt="2024-05-14T10:54:07.745" v="2259"/>
          <pc:sldLayoutMkLst>
            <pc:docMk/>
            <pc:sldMasterMk cId="2276643963" sldId="2147483671"/>
            <pc:sldLayoutMk cId="2162179915" sldId="2147483680"/>
          </pc:sldLayoutMkLst>
        </pc:sldLayoutChg>
        <pc:sldLayoutChg chg="add">
          <pc:chgData name="Mohamed BOUHMID" userId="ba645c2d-50b1-4fc3-8606-71af71344021" providerId="ADAL" clId="{879F52AD-1AA5-40A7-AD40-7E8ADE2A66CE}" dt="2024-05-14T10:54:07.745" v="2259"/>
          <pc:sldLayoutMkLst>
            <pc:docMk/>
            <pc:sldMasterMk cId="2276643963" sldId="2147483671"/>
            <pc:sldLayoutMk cId="913551018" sldId="2147483681"/>
          </pc:sldLayoutMkLst>
        </pc:sldLayoutChg>
      </pc:sldMasterChg>
    </pc:docChg>
  </pc:docChgLst>
  <pc:docChgLst>
    <pc:chgData name="Abdeljalil FARID" userId="015f56e2-0dee-4bf5-9150-95acf399c1c4" providerId="ADAL" clId="{BB9C7D0F-2E02-45A3-91F9-946CEEC40A16}"/>
    <pc:docChg chg="undo custSel addSld delSld modSld sldOrd">
      <pc:chgData name="Abdeljalil FARID" userId="015f56e2-0dee-4bf5-9150-95acf399c1c4" providerId="ADAL" clId="{BB9C7D0F-2E02-45A3-91F9-946CEEC40A16}" dt="2024-05-14T14:06:33.253" v="2044"/>
      <pc:docMkLst>
        <pc:docMk/>
      </pc:docMkLst>
      <pc:sldChg chg="del">
        <pc:chgData name="Abdeljalil FARID" userId="015f56e2-0dee-4bf5-9150-95acf399c1c4" providerId="ADAL" clId="{BB9C7D0F-2E02-45A3-91F9-946CEEC40A16}" dt="2024-05-14T11:53:42.051" v="1760" actId="47"/>
        <pc:sldMkLst>
          <pc:docMk/>
          <pc:sldMk cId="2260212340" sldId="327"/>
        </pc:sldMkLst>
      </pc:sldChg>
      <pc:sldChg chg="addSp delSp modSp add mod modAnim">
        <pc:chgData name="Abdeljalil FARID" userId="015f56e2-0dee-4bf5-9150-95acf399c1c4" providerId="ADAL" clId="{BB9C7D0F-2E02-45A3-91F9-946CEEC40A16}" dt="2024-05-14T12:17:42.846" v="1963" actId="113"/>
        <pc:sldMkLst>
          <pc:docMk/>
          <pc:sldMk cId="6500790" sldId="328"/>
        </pc:sldMkLst>
        <pc:spChg chg="add mod">
          <ac:chgData name="Abdeljalil FARID" userId="015f56e2-0dee-4bf5-9150-95acf399c1c4" providerId="ADAL" clId="{BB9C7D0F-2E02-45A3-91F9-946CEEC40A16}" dt="2024-05-14T06:47:58.512" v="433" actId="1035"/>
          <ac:spMkLst>
            <pc:docMk/>
            <pc:sldMk cId="6500790" sldId="328"/>
            <ac:spMk id="2" creationId="{29B78EBA-0A15-BD44-9224-76A4115D434A}"/>
          </ac:spMkLst>
        </pc:spChg>
        <pc:spChg chg="mod">
          <ac:chgData name="Abdeljalil FARID" userId="015f56e2-0dee-4bf5-9150-95acf399c1c4" providerId="ADAL" clId="{BB9C7D0F-2E02-45A3-91F9-946CEEC40A16}" dt="2024-05-14T09:41:50.690" v="1578" actId="1076"/>
          <ac:spMkLst>
            <pc:docMk/>
            <pc:sldMk cId="6500790" sldId="328"/>
            <ac:spMk id="3" creationId="{3EEF0081-8439-8C41-C6A3-AC4E9AA0FDE8}"/>
          </ac:spMkLst>
        </pc:spChg>
        <pc:spChg chg="add mod">
          <ac:chgData name="Abdeljalil FARID" userId="015f56e2-0dee-4bf5-9150-95acf399c1c4" providerId="ADAL" clId="{BB9C7D0F-2E02-45A3-91F9-946CEEC40A16}" dt="2024-05-14T12:17:42.846" v="1963" actId="113"/>
          <ac:spMkLst>
            <pc:docMk/>
            <pc:sldMk cId="6500790" sldId="328"/>
            <ac:spMk id="9" creationId="{3EBC9395-31F3-2E7F-35A0-1D15B8D518C8}"/>
          </ac:spMkLst>
        </pc:spChg>
        <pc:spChg chg="add del mod topLvl">
          <ac:chgData name="Abdeljalil FARID" userId="015f56e2-0dee-4bf5-9150-95acf399c1c4" providerId="ADAL" clId="{BB9C7D0F-2E02-45A3-91F9-946CEEC40A16}" dt="2024-05-14T06:19:04.378" v="196" actId="21"/>
          <ac:spMkLst>
            <pc:docMk/>
            <pc:sldMk cId="6500790" sldId="328"/>
            <ac:spMk id="11" creationId="{05194F7A-66B7-AA34-D08F-39195A7A6871}"/>
          </ac:spMkLst>
        </pc:spChg>
        <pc:spChg chg="del mod">
          <ac:chgData name="Abdeljalil FARID" userId="015f56e2-0dee-4bf5-9150-95acf399c1c4" providerId="ADAL" clId="{BB9C7D0F-2E02-45A3-91F9-946CEEC40A16}" dt="2024-05-14T06:18:41.339" v="194" actId="478"/>
          <ac:spMkLst>
            <pc:docMk/>
            <pc:sldMk cId="6500790" sldId="328"/>
            <ac:spMk id="13" creationId="{8FA82EE1-B75C-B7B8-43F4-5D5E7C78CDB5}"/>
          </ac:spMkLst>
        </pc:spChg>
        <pc:spChg chg="del mod topLvl">
          <ac:chgData name="Abdeljalil FARID" userId="015f56e2-0dee-4bf5-9150-95acf399c1c4" providerId="ADAL" clId="{BB9C7D0F-2E02-45A3-91F9-946CEEC40A16}" dt="2024-05-14T06:19:09.050" v="197" actId="21"/>
          <ac:spMkLst>
            <pc:docMk/>
            <pc:sldMk cId="6500790" sldId="328"/>
            <ac:spMk id="14" creationId="{745E9975-722A-7167-C7DF-C21929D4F1EF}"/>
          </ac:spMkLst>
        </pc:spChg>
        <pc:spChg chg="add del mod">
          <ac:chgData name="Abdeljalil FARID" userId="015f56e2-0dee-4bf5-9150-95acf399c1c4" providerId="ADAL" clId="{BB9C7D0F-2E02-45A3-91F9-946CEEC40A16}" dt="2024-05-14T06:21:51.475" v="271" actId="478"/>
          <ac:spMkLst>
            <pc:docMk/>
            <pc:sldMk cId="6500790" sldId="328"/>
            <ac:spMk id="15" creationId="{745E9975-722A-7167-C7DF-C21929D4F1EF}"/>
          </ac:spMkLst>
        </pc:spChg>
        <pc:spChg chg="mod">
          <ac:chgData name="Abdeljalil FARID" userId="015f56e2-0dee-4bf5-9150-95acf399c1c4" providerId="ADAL" clId="{BB9C7D0F-2E02-45A3-91F9-946CEEC40A16}" dt="2024-05-14T06:11:49.182" v="2" actId="20577"/>
          <ac:spMkLst>
            <pc:docMk/>
            <pc:sldMk cId="6500790" sldId="328"/>
            <ac:spMk id="18" creationId="{00000000-0000-0000-0000-000000000000}"/>
          </ac:spMkLst>
        </pc:spChg>
        <pc:spChg chg="add mod">
          <ac:chgData name="Abdeljalil FARID" userId="015f56e2-0dee-4bf5-9150-95acf399c1c4" providerId="ADAL" clId="{BB9C7D0F-2E02-45A3-91F9-946CEEC40A16}" dt="2024-05-14T06:53:33.766" v="611"/>
          <ac:spMkLst>
            <pc:docMk/>
            <pc:sldMk cId="6500790" sldId="328"/>
            <ac:spMk id="19" creationId="{C168401F-0C4A-6E83-92E7-5DB9027E51CF}"/>
          </ac:spMkLst>
        </pc:spChg>
        <pc:spChg chg="add mod">
          <ac:chgData name="Abdeljalil FARID" userId="015f56e2-0dee-4bf5-9150-95acf399c1c4" providerId="ADAL" clId="{BB9C7D0F-2E02-45A3-91F9-946CEEC40A16}" dt="2024-05-14T06:53:33.766" v="611"/>
          <ac:spMkLst>
            <pc:docMk/>
            <pc:sldMk cId="6500790" sldId="328"/>
            <ac:spMk id="22" creationId="{65288848-771C-9A11-DE43-CF8E67E38181}"/>
          </ac:spMkLst>
        </pc:spChg>
        <pc:spChg chg="add del mod">
          <ac:chgData name="Abdeljalil FARID" userId="015f56e2-0dee-4bf5-9150-95acf399c1c4" providerId="ADAL" clId="{BB9C7D0F-2E02-45A3-91F9-946CEEC40A16}" dt="2024-05-14T06:56:37.141" v="800" actId="12084"/>
          <ac:spMkLst>
            <pc:docMk/>
            <pc:sldMk cId="6500790" sldId="328"/>
            <ac:spMk id="23" creationId="{5F989FFE-E2F3-7B54-CA7F-4FBF8B2432A4}"/>
          </ac:spMkLst>
        </pc:spChg>
        <pc:spChg chg="mod">
          <ac:chgData name="Abdeljalil FARID" userId="015f56e2-0dee-4bf5-9150-95acf399c1c4" providerId="ADAL" clId="{BB9C7D0F-2E02-45A3-91F9-946CEEC40A16}" dt="2024-05-14T07:15:41.112" v="837"/>
          <ac:spMkLst>
            <pc:docMk/>
            <pc:sldMk cId="6500790" sldId="328"/>
            <ac:spMk id="26" creationId="{A650471F-7DAB-A94D-1283-0192ACA98E3B}"/>
          </ac:spMkLst>
        </pc:spChg>
        <pc:spChg chg="mod">
          <ac:chgData name="Abdeljalil FARID" userId="015f56e2-0dee-4bf5-9150-95acf399c1c4" providerId="ADAL" clId="{BB9C7D0F-2E02-45A3-91F9-946CEEC40A16}" dt="2024-05-14T07:15:41.112" v="837"/>
          <ac:spMkLst>
            <pc:docMk/>
            <pc:sldMk cId="6500790" sldId="328"/>
            <ac:spMk id="27" creationId="{2846FB45-C0B8-C297-540E-21514D6368A4}"/>
          </ac:spMkLst>
        </pc:spChg>
        <pc:spChg chg="mod">
          <ac:chgData name="Abdeljalil FARID" userId="015f56e2-0dee-4bf5-9150-95acf399c1c4" providerId="ADAL" clId="{BB9C7D0F-2E02-45A3-91F9-946CEEC40A16}" dt="2024-05-14T07:16:08.246" v="838"/>
          <ac:spMkLst>
            <pc:docMk/>
            <pc:sldMk cId="6500790" sldId="328"/>
            <ac:spMk id="29" creationId="{2B9DBEBF-A96B-32EC-139F-CD0E4094E90C}"/>
          </ac:spMkLst>
        </pc:spChg>
        <pc:spChg chg="mod">
          <ac:chgData name="Abdeljalil FARID" userId="015f56e2-0dee-4bf5-9150-95acf399c1c4" providerId="ADAL" clId="{BB9C7D0F-2E02-45A3-91F9-946CEEC40A16}" dt="2024-05-14T07:16:08.246" v="838"/>
          <ac:spMkLst>
            <pc:docMk/>
            <pc:sldMk cId="6500790" sldId="328"/>
            <ac:spMk id="32" creationId="{24E288E7-6FBE-117A-449D-ABEF7D58B035}"/>
          </ac:spMkLst>
        </pc:spChg>
        <pc:spChg chg="mod">
          <ac:chgData name="Abdeljalil FARID" userId="015f56e2-0dee-4bf5-9150-95acf399c1c4" providerId="ADAL" clId="{BB9C7D0F-2E02-45A3-91F9-946CEEC40A16}" dt="2024-05-14T07:16:08.246" v="838"/>
          <ac:spMkLst>
            <pc:docMk/>
            <pc:sldMk cId="6500790" sldId="328"/>
            <ac:spMk id="35" creationId="{AA0DA9D6-FF6E-666C-9778-8CBAED139266}"/>
          </ac:spMkLst>
        </pc:spChg>
        <pc:spChg chg="mod">
          <ac:chgData name="Abdeljalil FARID" userId="015f56e2-0dee-4bf5-9150-95acf399c1c4" providerId="ADAL" clId="{BB9C7D0F-2E02-45A3-91F9-946CEEC40A16}" dt="2024-05-14T07:16:08.246" v="838"/>
          <ac:spMkLst>
            <pc:docMk/>
            <pc:sldMk cId="6500790" sldId="328"/>
            <ac:spMk id="38" creationId="{9AD0FDB2-48CD-DC3B-1230-AAEC97F3C08A}"/>
          </ac:spMkLst>
        </pc:spChg>
        <pc:spChg chg="mod">
          <ac:chgData name="Abdeljalil FARID" userId="015f56e2-0dee-4bf5-9150-95acf399c1c4" providerId="ADAL" clId="{BB9C7D0F-2E02-45A3-91F9-946CEEC40A16}" dt="2024-05-14T07:16:42.782" v="839"/>
          <ac:spMkLst>
            <pc:docMk/>
            <pc:sldMk cId="6500790" sldId="328"/>
            <ac:spMk id="41" creationId="{1349B2AC-19CF-82B5-7E13-3228DF66F936}"/>
          </ac:spMkLst>
        </pc:spChg>
        <pc:spChg chg="mod">
          <ac:chgData name="Abdeljalil FARID" userId="015f56e2-0dee-4bf5-9150-95acf399c1c4" providerId="ADAL" clId="{BB9C7D0F-2E02-45A3-91F9-946CEEC40A16}" dt="2024-05-14T07:16:42.782" v="839"/>
          <ac:spMkLst>
            <pc:docMk/>
            <pc:sldMk cId="6500790" sldId="328"/>
            <ac:spMk id="42" creationId="{1EBA10A2-64A2-3818-E839-9D99FB97162B}"/>
          </ac:spMkLst>
        </pc:spChg>
        <pc:spChg chg="mod">
          <ac:chgData name="Abdeljalil FARID" userId="015f56e2-0dee-4bf5-9150-95acf399c1c4" providerId="ADAL" clId="{BB9C7D0F-2E02-45A3-91F9-946CEEC40A16}" dt="2024-05-14T07:16:42.782" v="839"/>
          <ac:spMkLst>
            <pc:docMk/>
            <pc:sldMk cId="6500790" sldId="328"/>
            <ac:spMk id="44" creationId="{AB172BDD-989D-50F8-BAFC-6634BDF2A0CD}"/>
          </ac:spMkLst>
        </pc:spChg>
        <pc:spChg chg="mod">
          <ac:chgData name="Abdeljalil FARID" userId="015f56e2-0dee-4bf5-9150-95acf399c1c4" providerId="ADAL" clId="{BB9C7D0F-2E02-45A3-91F9-946CEEC40A16}" dt="2024-05-14T07:16:42.782" v="839"/>
          <ac:spMkLst>
            <pc:docMk/>
            <pc:sldMk cId="6500790" sldId="328"/>
            <ac:spMk id="47" creationId="{3895F1DB-E06A-8486-4056-A49AA97EBDEC}"/>
          </ac:spMkLst>
        </pc:spChg>
        <pc:spChg chg="mod">
          <ac:chgData name="Abdeljalil FARID" userId="015f56e2-0dee-4bf5-9150-95acf399c1c4" providerId="ADAL" clId="{BB9C7D0F-2E02-45A3-91F9-946CEEC40A16}" dt="2024-05-14T07:16:42.782" v="839"/>
          <ac:spMkLst>
            <pc:docMk/>
            <pc:sldMk cId="6500790" sldId="328"/>
            <ac:spMk id="50" creationId="{FBB6F26E-A6FA-A45C-0E6C-05E1DCECB706}"/>
          </ac:spMkLst>
        </pc:spChg>
        <pc:spChg chg="mod">
          <ac:chgData name="Abdeljalil FARID" userId="015f56e2-0dee-4bf5-9150-95acf399c1c4" providerId="ADAL" clId="{BB9C7D0F-2E02-45A3-91F9-946CEEC40A16}" dt="2024-05-14T07:16:42.782" v="839"/>
          <ac:spMkLst>
            <pc:docMk/>
            <pc:sldMk cId="6500790" sldId="328"/>
            <ac:spMk id="53" creationId="{B200D968-E1CE-C276-A1FE-884624F1AB9F}"/>
          </ac:spMkLst>
        </pc:spChg>
        <pc:spChg chg="mod">
          <ac:chgData name="Abdeljalil FARID" userId="015f56e2-0dee-4bf5-9150-95acf399c1c4" providerId="ADAL" clId="{BB9C7D0F-2E02-45A3-91F9-946CEEC40A16}" dt="2024-05-14T07:17:07.622" v="840"/>
          <ac:spMkLst>
            <pc:docMk/>
            <pc:sldMk cId="6500790" sldId="328"/>
            <ac:spMk id="56" creationId="{2729D5A7-CF60-B727-BAC1-848290E0DDA5}"/>
          </ac:spMkLst>
        </pc:spChg>
        <pc:spChg chg="mod">
          <ac:chgData name="Abdeljalil FARID" userId="015f56e2-0dee-4bf5-9150-95acf399c1c4" providerId="ADAL" clId="{BB9C7D0F-2E02-45A3-91F9-946CEEC40A16}" dt="2024-05-14T07:17:07.622" v="840"/>
          <ac:spMkLst>
            <pc:docMk/>
            <pc:sldMk cId="6500790" sldId="328"/>
            <ac:spMk id="57" creationId="{44AADA8E-BD15-D3EB-6F7D-05C5C04A93D3}"/>
          </ac:spMkLst>
        </pc:spChg>
        <pc:spChg chg="mod">
          <ac:chgData name="Abdeljalil FARID" userId="015f56e2-0dee-4bf5-9150-95acf399c1c4" providerId="ADAL" clId="{BB9C7D0F-2E02-45A3-91F9-946CEEC40A16}" dt="2024-05-14T07:17:07.622" v="840"/>
          <ac:spMkLst>
            <pc:docMk/>
            <pc:sldMk cId="6500790" sldId="328"/>
            <ac:spMk id="59" creationId="{2EE70DCD-4A42-34DE-3BAA-CC600EDD0312}"/>
          </ac:spMkLst>
        </pc:spChg>
        <pc:spChg chg="mod">
          <ac:chgData name="Abdeljalil FARID" userId="015f56e2-0dee-4bf5-9150-95acf399c1c4" providerId="ADAL" clId="{BB9C7D0F-2E02-45A3-91F9-946CEEC40A16}" dt="2024-05-14T07:21:20.436" v="952" actId="20577"/>
          <ac:spMkLst>
            <pc:docMk/>
            <pc:sldMk cId="6500790" sldId="328"/>
            <ac:spMk id="62" creationId="{8CF2674E-A0F3-B51B-0A09-E8DC89588353}"/>
          </ac:spMkLst>
        </pc:spChg>
        <pc:spChg chg="mod">
          <ac:chgData name="Abdeljalil FARID" userId="015f56e2-0dee-4bf5-9150-95acf399c1c4" providerId="ADAL" clId="{BB9C7D0F-2E02-45A3-91F9-946CEEC40A16}" dt="2024-05-14T07:17:07.622" v="840"/>
          <ac:spMkLst>
            <pc:docMk/>
            <pc:sldMk cId="6500790" sldId="328"/>
            <ac:spMk id="66" creationId="{8962FDB6-09A5-A607-94E4-DE689F8E0578}"/>
          </ac:spMkLst>
        </pc:spChg>
        <pc:spChg chg="mod">
          <ac:chgData name="Abdeljalil FARID" userId="015f56e2-0dee-4bf5-9150-95acf399c1c4" providerId="ADAL" clId="{BB9C7D0F-2E02-45A3-91F9-946CEEC40A16}" dt="2024-05-14T07:17:07.622" v="840"/>
          <ac:spMkLst>
            <pc:docMk/>
            <pc:sldMk cId="6500790" sldId="328"/>
            <ac:spMk id="69" creationId="{7650BBB8-C1B9-636E-7895-FC6CFE07C5C9}"/>
          </ac:spMkLst>
        </pc:spChg>
        <pc:spChg chg="mod">
          <ac:chgData name="Abdeljalil FARID" userId="015f56e2-0dee-4bf5-9150-95acf399c1c4" providerId="ADAL" clId="{BB9C7D0F-2E02-45A3-91F9-946CEEC40A16}" dt="2024-05-14T07:17:07.622" v="840"/>
          <ac:spMkLst>
            <pc:docMk/>
            <pc:sldMk cId="6500790" sldId="328"/>
            <ac:spMk id="72" creationId="{32BE89E5-85AB-E341-F404-CE80883F3DB9}"/>
          </ac:spMkLst>
        </pc:spChg>
        <pc:spChg chg="mod">
          <ac:chgData name="Abdeljalil FARID" userId="015f56e2-0dee-4bf5-9150-95acf399c1c4" providerId="ADAL" clId="{BB9C7D0F-2E02-45A3-91F9-946CEEC40A16}" dt="2024-05-14T07:17:07.622" v="840"/>
          <ac:spMkLst>
            <pc:docMk/>
            <pc:sldMk cId="6500790" sldId="328"/>
            <ac:spMk id="75" creationId="{DC1D8F4F-C25B-48C0-BEC3-A3DE2042F4EB}"/>
          </ac:spMkLst>
        </pc:spChg>
        <pc:spChg chg="add del mod">
          <ac:chgData name="Abdeljalil FARID" userId="015f56e2-0dee-4bf5-9150-95acf399c1c4" providerId="ADAL" clId="{BB9C7D0F-2E02-45A3-91F9-946CEEC40A16}" dt="2024-05-14T07:19:49.028" v="876" actId="478"/>
          <ac:spMkLst>
            <pc:docMk/>
            <pc:sldMk cId="6500790" sldId="328"/>
            <ac:spMk id="77" creationId="{612BEFFD-D1A0-8923-3010-E540626CF517}"/>
          </ac:spMkLst>
        </pc:spChg>
        <pc:spChg chg="mod">
          <ac:chgData name="Abdeljalil FARID" userId="015f56e2-0dee-4bf5-9150-95acf399c1c4" providerId="ADAL" clId="{BB9C7D0F-2E02-45A3-91F9-946CEEC40A16}" dt="2024-05-14T07:23:20.796" v="969"/>
          <ac:spMkLst>
            <pc:docMk/>
            <pc:sldMk cId="6500790" sldId="328"/>
            <ac:spMk id="79" creationId="{047FF754-6BC0-E1B0-E290-A5A9158DF433}"/>
          </ac:spMkLst>
        </pc:spChg>
        <pc:spChg chg="mod">
          <ac:chgData name="Abdeljalil FARID" userId="015f56e2-0dee-4bf5-9150-95acf399c1c4" providerId="ADAL" clId="{BB9C7D0F-2E02-45A3-91F9-946CEEC40A16}" dt="2024-05-14T07:24:47.403" v="997"/>
          <ac:spMkLst>
            <pc:docMk/>
            <pc:sldMk cId="6500790" sldId="328"/>
            <ac:spMk id="82" creationId="{995F2BA5-D50E-E0E0-B352-54B650E8781F}"/>
          </ac:spMkLst>
        </pc:spChg>
        <pc:spChg chg="del mod">
          <ac:chgData name="Abdeljalil FARID" userId="015f56e2-0dee-4bf5-9150-95acf399c1c4" providerId="ADAL" clId="{BB9C7D0F-2E02-45A3-91F9-946CEEC40A16}" dt="2024-05-14T09:48:38.513" v="1584" actId="21"/>
          <ac:spMkLst>
            <pc:docMk/>
            <pc:sldMk cId="6500790" sldId="328"/>
            <ac:spMk id="85" creationId="{F5479E3B-586F-D319-37A2-6E5853D59088}"/>
          </ac:spMkLst>
        </pc:spChg>
        <pc:spChg chg="del mod">
          <ac:chgData name="Abdeljalil FARID" userId="015f56e2-0dee-4bf5-9150-95acf399c1c4" providerId="ADAL" clId="{BB9C7D0F-2E02-45A3-91F9-946CEEC40A16}" dt="2024-05-14T09:48:38.513" v="1584" actId="21"/>
          <ac:spMkLst>
            <pc:docMk/>
            <pc:sldMk cId="6500790" sldId="328"/>
            <ac:spMk id="86" creationId="{B1C42AB1-E608-5FA0-3710-86D2AB5E5FC2}"/>
          </ac:spMkLst>
        </pc:spChg>
        <pc:spChg chg="del mod">
          <ac:chgData name="Abdeljalil FARID" userId="015f56e2-0dee-4bf5-9150-95acf399c1c4" providerId="ADAL" clId="{BB9C7D0F-2E02-45A3-91F9-946CEEC40A16}" dt="2024-05-14T09:48:38.513" v="1584" actId="21"/>
          <ac:spMkLst>
            <pc:docMk/>
            <pc:sldMk cId="6500790" sldId="328"/>
            <ac:spMk id="87" creationId="{CC39FF7A-BAE7-AFF8-807B-FC0821B8C316}"/>
          </ac:spMkLst>
        </pc:spChg>
        <pc:spChg chg="del mod">
          <ac:chgData name="Abdeljalil FARID" userId="015f56e2-0dee-4bf5-9150-95acf399c1c4" providerId="ADAL" clId="{BB9C7D0F-2E02-45A3-91F9-946CEEC40A16}" dt="2024-05-14T09:48:38.513" v="1584" actId="21"/>
          <ac:spMkLst>
            <pc:docMk/>
            <pc:sldMk cId="6500790" sldId="328"/>
            <ac:spMk id="88" creationId="{A268C16D-B6AC-653C-E928-11E356022192}"/>
          </ac:spMkLst>
        </pc:spChg>
        <pc:spChg chg="del mod topLvl">
          <ac:chgData name="Abdeljalil FARID" userId="015f56e2-0dee-4bf5-9150-95acf399c1c4" providerId="ADAL" clId="{BB9C7D0F-2E02-45A3-91F9-946CEEC40A16}" dt="2024-05-14T09:48:38.513" v="1584" actId="21"/>
          <ac:spMkLst>
            <pc:docMk/>
            <pc:sldMk cId="6500790" sldId="328"/>
            <ac:spMk id="89" creationId="{4AE75F4E-AF8E-FDEC-F869-2D469F72E98E}"/>
          </ac:spMkLst>
        </pc:spChg>
        <pc:spChg chg="del mod topLvl">
          <ac:chgData name="Abdeljalil FARID" userId="015f56e2-0dee-4bf5-9150-95acf399c1c4" providerId="ADAL" clId="{BB9C7D0F-2E02-45A3-91F9-946CEEC40A16}" dt="2024-05-14T09:48:38.513" v="1584" actId="21"/>
          <ac:spMkLst>
            <pc:docMk/>
            <pc:sldMk cId="6500790" sldId="328"/>
            <ac:spMk id="90" creationId="{B4264C41-530F-CF24-336A-3889C07AA4A6}"/>
          </ac:spMkLst>
        </pc:spChg>
        <pc:spChg chg="add mod">
          <ac:chgData name="Abdeljalil FARID" userId="015f56e2-0dee-4bf5-9150-95acf399c1c4" providerId="ADAL" clId="{BB9C7D0F-2E02-45A3-91F9-946CEEC40A16}" dt="2024-05-14T09:48:41.901" v="1585"/>
          <ac:spMkLst>
            <pc:docMk/>
            <pc:sldMk cId="6500790" sldId="328"/>
            <ac:spMk id="91" creationId="{F5479E3B-586F-D319-37A2-6E5853D59088}"/>
          </ac:spMkLst>
        </pc:spChg>
        <pc:spChg chg="add mod">
          <ac:chgData name="Abdeljalil FARID" userId="015f56e2-0dee-4bf5-9150-95acf399c1c4" providerId="ADAL" clId="{BB9C7D0F-2E02-45A3-91F9-946CEEC40A16}" dt="2024-05-14T09:48:41.901" v="1585"/>
          <ac:spMkLst>
            <pc:docMk/>
            <pc:sldMk cId="6500790" sldId="328"/>
            <ac:spMk id="92" creationId="{B1C42AB1-E608-5FA0-3710-86D2AB5E5FC2}"/>
          </ac:spMkLst>
        </pc:spChg>
        <pc:spChg chg="add mod">
          <ac:chgData name="Abdeljalil FARID" userId="015f56e2-0dee-4bf5-9150-95acf399c1c4" providerId="ADAL" clId="{BB9C7D0F-2E02-45A3-91F9-946CEEC40A16}" dt="2024-05-14T09:48:41.901" v="1585"/>
          <ac:spMkLst>
            <pc:docMk/>
            <pc:sldMk cId="6500790" sldId="328"/>
            <ac:spMk id="93" creationId="{CC39FF7A-BAE7-AFF8-807B-FC0821B8C316}"/>
          </ac:spMkLst>
        </pc:spChg>
        <pc:spChg chg="add mod">
          <ac:chgData name="Abdeljalil FARID" userId="015f56e2-0dee-4bf5-9150-95acf399c1c4" providerId="ADAL" clId="{BB9C7D0F-2E02-45A3-91F9-946CEEC40A16}" dt="2024-05-14T09:48:41.901" v="1585"/>
          <ac:spMkLst>
            <pc:docMk/>
            <pc:sldMk cId="6500790" sldId="328"/>
            <ac:spMk id="94" creationId="{A268C16D-B6AC-653C-E928-11E356022192}"/>
          </ac:spMkLst>
        </pc:spChg>
        <pc:spChg chg="add mod">
          <ac:chgData name="Abdeljalil FARID" userId="015f56e2-0dee-4bf5-9150-95acf399c1c4" providerId="ADAL" clId="{BB9C7D0F-2E02-45A3-91F9-946CEEC40A16}" dt="2024-05-14T09:48:41.901" v="1585"/>
          <ac:spMkLst>
            <pc:docMk/>
            <pc:sldMk cId="6500790" sldId="328"/>
            <ac:spMk id="95" creationId="{4AE75F4E-AF8E-FDEC-F869-2D469F72E98E}"/>
          </ac:spMkLst>
        </pc:spChg>
        <pc:spChg chg="add mod">
          <ac:chgData name="Abdeljalil FARID" userId="015f56e2-0dee-4bf5-9150-95acf399c1c4" providerId="ADAL" clId="{BB9C7D0F-2E02-45A3-91F9-946CEEC40A16}" dt="2024-05-14T09:48:41.901" v="1585"/>
          <ac:spMkLst>
            <pc:docMk/>
            <pc:sldMk cId="6500790" sldId="328"/>
            <ac:spMk id="96" creationId="{B4264C41-530F-CF24-336A-3889C07AA4A6}"/>
          </ac:spMkLst>
        </pc:spChg>
        <pc:grpChg chg="add del mod">
          <ac:chgData name="Abdeljalil FARID" userId="015f56e2-0dee-4bf5-9150-95acf399c1c4" providerId="ADAL" clId="{BB9C7D0F-2E02-45A3-91F9-946CEEC40A16}" dt="2024-05-14T06:19:04.378" v="196" actId="21"/>
          <ac:grpSpMkLst>
            <pc:docMk/>
            <pc:sldMk cId="6500790" sldId="328"/>
            <ac:grpSpMk id="10" creationId="{8AF545F9-B531-0A3A-8DB9-57269C95F0EA}"/>
          </ac:grpSpMkLst>
        </pc:grpChg>
        <pc:grpChg chg="add del mod">
          <ac:chgData name="Abdeljalil FARID" userId="015f56e2-0dee-4bf5-9150-95acf399c1c4" providerId="ADAL" clId="{BB9C7D0F-2E02-45A3-91F9-946CEEC40A16}" dt="2024-05-14T06:57:03.275" v="804" actId="478"/>
          <ac:grpSpMkLst>
            <pc:docMk/>
            <pc:sldMk cId="6500790" sldId="328"/>
            <ac:grpSpMk id="17" creationId="{11C8526C-FE40-CAE4-C74E-A40791FC391C}"/>
          </ac:grpSpMkLst>
        </pc:grpChg>
        <pc:grpChg chg="add mod">
          <ac:chgData name="Abdeljalil FARID" userId="015f56e2-0dee-4bf5-9150-95acf399c1c4" providerId="ADAL" clId="{BB9C7D0F-2E02-45A3-91F9-946CEEC40A16}" dt="2024-05-14T07:15:41.112" v="837"/>
          <ac:grpSpMkLst>
            <pc:docMk/>
            <pc:sldMk cId="6500790" sldId="328"/>
            <ac:grpSpMk id="25" creationId="{DE4B6378-AB47-F5F1-1872-66DBC3795722}"/>
          </ac:grpSpMkLst>
        </pc:grpChg>
        <pc:grpChg chg="add mod">
          <ac:chgData name="Abdeljalil FARID" userId="015f56e2-0dee-4bf5-9150-95acf399c1c4" providerId="ADAL" clId="{BB9C7D0F-2E02-45A3-91F9-946CEEC40A16}" dt="2024-05-14T07:16:08.246" v="838"/>
          <ac:grpSpMkLst>
            <pc:docMk/>
            <pc:sldMk cId="6500790" sldId="328"/>
            <ac:grpSpMk id="28" creationId="{B026221D-8C89-740C-17E8-011EC36CF4CB}"/>
          </ac:grpSpMkLst>
        </pc:grpChg>
        <pc:grpChg chg="add mod">
          <ac:chgData name="Abdeljalil FARID" userId="015f56e2-0dee-4bf5-9150-95acf399c1c4" providerId="ADAL" clId="{BB9C7D0F-2E02-45A3-91F9-946CEEC40A16}" dt="2024-05-14T07:16:08.246" v="838"/>
          <ac:grpSpMkLst>
            <pc:docMk/>
            <pc:sldMk cId="6500790" sldId="328"/>
            <ac:grpSpMk id="31" creationId="{1A7980EF-0F7B-857B-165E-0CCD1B64633C}"/>
          </ac:grpSpMkLst>
        </pc:grpChg>
        <pc:grpChg chg="add mod">
          <ac:chgData name="Abdeljalil FARID" userId="015f56e2-0dee-4bf5-9150-95acf399c1c4" providerId="ADAL" clId="{BB9C7D0F-2E02-45A3-91F9-946CEEC40A16}" dt="2024-05-14T07:16:08.246" v="838"/>
          <ac:grpSpMkLst>
            <pc:docMk/>
            <pc:sldMk cId="6500790" sldId="328"/>
            <ac:grpSpMk id="34" creationId="{E35201D9-EE40-BA2A-8FBB-545377C49A72}"/>
          </ac:grpSpMkLst>
        </pc:grpChg>
        <pc:grpChg chg="add mod">
          <ac:chgData name="Abdeljalil FARID" userId="015f56e2-0dee-4bf5-9150-95acf399c1c4" providerId="ADAL" clId="{BB9C7D0F-2E02-45A3-91F9-946CEEC40A16}" dt="2024-05-14T07:16:08.246" v="838"/>
          <ac:grpSpMkLst>
            <pc:docMk/>
            <pc:sldMk cId="6500790" sldId="328"/>
            <ac:grpSpMk id="37" creationId="{86B869F5-1D78-4BA3-AD06-55DCF9573420}"/>
          </ac:grpSpMkLst>
        </pc:grpChg>
        <pc:grpChg chg="add mod">
          <ac:chgData name="Abdeljalil FARID" userId="015f56e2-0dee-4bf5-9150-95acf399c1c4" providerId="ADAL" clId="{BB9C7D0F-2E02-45A3-91F9-946CEEC40A16}" dt="2024-05-14T07:16:42.782" v="839"/>
          <ac:grpSpMkLst>
            <pc:docMk/>
            <pc:sldMk cId="6500790" sldId="328"/>
            <ac:grpSpMk id="40" creationId="{EE4DAF69-2FB9-9A7E-459F-23FBB69C25A8}"/>
          </ac:grpSpMkLst>
        </pc:grpChg>
        <pc:grpChg chg="add del mod">
          <ac:chgData name="Abdeljalil FARID" userId="015f56e2-0dee-4bf5-9150-95acf399c1c4" providerId="ADAL" clId="{BB9C7D0F-2E02-45A3-91F9-946CEEC40A16}" dt="2024-05-14T07:17:42.396" v="846" actId="478"/>
          <ac:grpSpMkLst>
            <pc:docMk/>
            <pc:sldMk cId="6500790" sldId="328"/>
            <ac:grpSpMk id="43" creationId="{9733D8B1-3808-79C1-1CAA-A9A154441F10}"/>
          </ac:grpSpMkLst>
        </pc:grpChg>
        <pc:grpChg chg="add del mod">
          <ac:chgData name="Abdeljalil FARID" userId="015f56e2-0dee-4bf5-9150-95acf399c1c4" providerId="ADAL" clId="{BB9C7D0F-2E02-45A3-91F9-946CEEC40A16}" dt="2024-05-14T07:18:34.011" v="848" actId="478"/>
          <ac:grpSpMkLst>
            <pc:docMk/>
            <pc:sldMk cId="6500790" sldId="328"/>
            <ac:grpSpMk id="46" creationId="{81467AD5-719C-E182-65AF-F1E6DF6A39B1}"/>
          </ac:grpSpMkLst>
        </pc:grpChg>
        <pc:grpChg chg="add mod">
          <ac:chgData name="Abdeljalil FARID" userId="015f56e2-0dee-4bf5-9150-95acf399c1c4" providerId="ADAL" clId="{BB9C7D0F-2E02-45A3-91F9-946CEEC40A16}" dt="2024-05-14T07:17:33.425" v="845" actId="14100"/>
          <ac:grpSpMkLst>
            <pc:docMk/>
            <pc:sldMk cId="6500790" sldId="328"/>
            <ac:grpSpMk id="49" creationId="{BD84869A-9F77-1D4C-F6F3-AC9D2AFC9889}"/>
          </ac:grpSpMkLst>
        </pc:grpChg>
        <pc:grpChg chg="add mod">
          <ac:chgData name="Abdeljalil FARID" userId="015f56e2-0dee-4bf5-9150-95acf399c1c4" providerId="ADAL" clId="{BB9C7D0F-2E02-45A3-91F9-946CEEC40A16}" dt="2024-05-14T07:17:49.485" v="847" actId="1076"/>
          <ac:grpSpMkLst>
            <pc:docMk/>
            <pc:sldMk cId="6500790" sldId="328"/>
            <ac:grpSpMk id="52" creationId="{D1C53D98-D639-E8D6-B6A4-4F0B831BF47B}"/>
          </ac:grpSpMkLst>
        </pc:grpChg>
        <pc:grpChg chg="add mod">
          <ac:chgData name="Abdeljalil FARID" userId="015f56e2-0dee-4bf5-9150-95acf399c1c4" providerId="ADAL" clId="{BB9C7D0F-2E02-45A3-91F9-946CEEC40A16}" dt="2024-05-14T07:21:30.565" v="953" actId="14100"/>
          <ac:grpSpMkLst>
            <pc:docMk/>
            <pc:sldMk cId="6500790" sldId="328"/>
            <ac:grpSpMk id="55" creationId="{5A659DA1-47C3-421C-A6F9-87CC216FDE86}"/>
          </ac:grpSpMkLst>
        </pc:grpChg>
        <pc:grpChg chg="add del mod">
          <ac:chgData name="Abdeljalil FARID" userId="015f56e2-0dee-4bf5-9150-95acf399c1c4" providerId="ADAL" clId="{BB9C7D0F-2E02-45A3-91F9-946CEEC40A16}" dt="2024-05-14T07:18:42.296" v="850" actId="478"/>
          <ac:grpSpMkLst>
            <pc:docMk/>
            <pc:sldMk cId="6500790" sldId="328"/>
            <ac:grpSpMk id="58" creationId="{D91B56B2-A607-E938-69BC-077C14BBF716}"/>
          </ac:grpSpMkLst>
        </pc:grpChg>
        <pc:grpChg chg="add mod">
          <ac:chgData name="Abdeljalil FARID" userId="015f56e2-0dee-4bf5-9150-95acf399c1c4" providerId="ADAL" clId="{BB9C7D0F-2E02-45A3-91F9-946CEEC40A16}" dt="2024-05-14T07:20:26.243" v="926" actId="1037"/>
          <ac:grpSpMkLst>
            <pc:docMk/>
            <pc:sldMk cId="6500790" sldId="328"/>
            <ac:grpSpMk id="61" creationId="{912E556E-41C2-E8A8-EAA0-0B705B59B457}"/>
          </ac:grpSpMkLst>
        </pc:grpChg>
        <pc:grpChg chg="add del mod">
          <ac:chgData name="Abdeljalil FARID" userId="015f56e2-0dee-4bf5-9150-95acf399c1c4" providerId="ADAL" clId="{BB9C7D0F-2E02-45A3-91F9-946CEEC40A16}" dt="2024-05-14T07:18:40.052" v="849" actId="478"/>
          <ac:grpSpMkLst>
            <pc:docMk/>
            <pc:sldMk cId="6500790" sldId="328"/>
            <ac:grpSpMk id="65" creationId="{0E47FD2F-0A2D-675C-C342-F3BB88F89062}"/>
          </ac:grpSpMkLst>
        </pc:grpChg>
        <pc:grpChg chg="add mod">
          <ac:chgData name="Abdeljalil FARID" userId="015f56e2-0dee-4bf5-9150-95acf399c1c4" providerId="ADAL" clId="{BB9C7D0F-2E02-45A3-91F9-946CEEC40A16}" dt="2024-05-14T07:20:20.627" v="913" actId="1037"/>
          <ac:grpSpMkLst>
            <pc:docMk/>
            <pc:sldMk cId="6500790" sldId="328"/>
            <ac:grpSpMk id="68" creationId="{400B0BF2-9FB5-4380-29FF-23CC89DFC84A}"/>
          </ac:grpSpMkLst>
        </pc:grpChg>
        <pc:grpChg chg="add mod">
          <ac:chgData name="Abdeljalil FARID" userId="015f56e2-0dee-4bf5-9150-95acf399c1c4" providerId="ADAL" clId="{BB9C7D0F-2E02-45A3-91F9-946CEEC40A16}" dt="2024-05-14T07:20:40.067" v="935" actId="1037"/>
          <ac:grpSpMkLst>
            <pc:docMk/>
            <pc:sldMk cId="6500790" sldId="328"/>
            <ac:grpSpMk id="71" creationId="{6A82D275-6F4B-BBEA-1CAC-B2229685C7F7}"/>
          </ac:grpSpMkLst>
        </pc:grpChg>
        <pc:grpChg chg="add del mod">
          <ac:chgData name="Abdeljalil FARID" userId="015f56e2-0dee-4bf5-9150-95acf399c1c4" providerId="ADAL" clId="{BB9C7D0F-2E02-45A3-91F9-946CEEC40A16}" dt="2024-05-14T07:19:51.281" v="877" actId="478"/>
          <ac:grpSpMkLst>
            <pc:docMk/>
            <pc:sldMk cId="6500790" sldId="328"/>
            <ac:grpSpMk id="74" creationId="{7B27DBF2-24F3-7457-1EE1-734EF682338E}"/>
          </ac:grpSpMkLst>
        </pc:grpChg>
        <pc:grpChg chg="add mod">
          <ac:chgData name="Abdeljalil FARID" userId="015f56e2-0dee-4bf5-9150-95acf399c1c4" providerId="ADAL" clId="{BB9C7D0F-2E02-45A3-91F9-946CEEC40A16}" dt="2024-05-14T07:23:04.656" v="955" actId="1076"/>
          <ac:grpSpMkLst>
            <pc:docMk/>
            <pc:sldMk cId="6500790" sldId="328"/>
            <ac:grpSpMk id="78" creationId="{0EDDEB83-6C4A-708B-F9FD-E59D3110268C}"/>
          </ac:grpSpMkLst>
        </pc:grpChg>
        <pc:grpChg chg="add mod">
          <ac:chgData name="Abdeljalil FARID" userId="015f56e2-0dee-4bf5-9150-95acf399c1c4" providerId="ADAL" clId="{BB9C7D0F-2E02-45A3-91F9-946CEEC40A16}" dt="2024-05-14T07:24:27.242" v="976" actId="1076"/>
          <ac:grpSpMkLst>
            <pc:docMk/>
            <pc:sldMk cId="6500790" sldId="328"/>
            <ac:grpSpMk id="81" creationId="{71AD3A09-FAA7-5929-A566-FB9C28FBFC78}"/>
          </ac:grpSpMkLst>
        </pc:grpChg>
        <pc:grpChg chg="del mod">
          <ac:chgData name="Abdeljalil FARID" userId="015f56e2-0dee-4bf5-9150-95acf399c1c4" providerId="ADAL" clId="{BB9C7D0F-2E02-45A3-91F9-946CEEC40A16}" dt="2024-05-14T09:48:38.513" v="1584" actId="21"/>
          <ac:grpSpMkLst>
            <pc:docMk/>
            <pc:sldMk cId="6500790" sldId="328"/>
            <ac:grpSpMk id="84" creationId="{BD7863B6-F006-E1EC-3F29-C45F4B8E58E3}"/>
          </ac:grpSpMkLst>
        </pc:grpChg>
        <pc:graphicFrameChg chg="add del mod modGraphic">
          <ac:chgData name="Abdeljalil FARID" userId="015f56e2-0dee-4bf5-9150-95acf399c1c4" providerId="ADAL" clId="{BB9C7D0F-2E02-45A3-91F9-946CEEC40A16}" dt="2024-05-14T06:55:38.859" v="797" actId="11529"/>
          <ac:graphicFrameMkLst>
            <pc:docMk/>
            <pc:sldMk cId="6500790" sldId="328"/>
            <ac:graphicFrameMk id="16" creationId="{7430669A-9514-4E44-ECEC-66B2D1F9F0A2}"/>
          </ac:graphicFrameMkLst>
        </pc:graphicFrameChg>
        <pc:graphicFrameChg chg="add del mod">
          <ac:chgData name="Abdeljalil FARID" userId="015f56e2-0dee-4bf5-9150-95acf399c1c4" providerId="ADAL" clId="{BB9C7D0F-2E02-45A3-91F9-946CEEC40A16}" dt="2024-05-14T09:42:24.045" v="1581" actId="18245"/>
          <ac:graphicFrameMkLst>
            <pc:docMk/>
            <pc:sldMk cId="6500790" sldId="328"/>
            <ac:graphicFrameMk id="24" creationId="{8CF86CB5-B151-E536-F937-366F4B92E749}"/>
          </ac:graphicFrameMkLst>
        </pc:graphicFrameChg>
        <pc:picChg chg="add del mod">
          <ac:chgData name="Abdeljalil FARID" userId="015f56e2-0dee-4bf5-9150-95acf399c1c4" providerId="ADAL" clId="{BB9C7D0F-2E02-45A3-91F9-946CEEC40A16}" dt="2024-05-14T07:15:21.078" v="836" actId="478"/>
          <ac:picMkLst>
            <pc:docMk/>
            <pc:sldMk cId="6500790" sldId="328"/>
            <ac:picMk id="5" creationId="{836994E1-4DDB-C7B5-D687-425BB4E968D1}"/>
          </ac:picMkLst>
        </pc:picChg>
        <pc:picChg chg="add del mod">
          <ac:chgData name="Abdeljalil FARID" userId="015f56e2-0dee-4bf5-9150-95acf399c1c4" providerId="ADAL" clId="{BB9C7D0F-2E02-45A3-91F9-946CEEC40A16}" dt="2024-05-14T07:15:19.241" v="835" actId="478"/>
          <ac:picMkLst>
            <pc:docMk/>
            <pc:sldMk cId="6500790" sldId="328"/>
            <ac:picMk id="7" creationId="{A730DE9C-8E54-BA85-7739-A3136B61A7B2}"/>
          </ac:picMkLst>
        </pc:picChg>
        <pc:picChg chg="del mod">
          <ac:chgData name="Abdeljalil FARID" userId="015f56e2-0dee-4bf5-9150-95acf399c1c4" providerId="ADAL" clId="{BB9C7D0F-2E02-45A3-91F9-946CEEC40A16}" dt="2024-05-14T06:18:35.792" v="192" actId="478"/>
          <ac:picMkLst>
            <pc:docMk/>
            <pc:sldMk cId="6500790" sldId="328"/>
            <ac:picMk id="12" creationId="{FEA9CAC6-DEA5-BA51-135F-5FC8169051FC}"/>
          </ac:picMkLst>
        </pc:picChg>
        <pc:picChg chg="mod">
          <ac:chgData name="Abdeljalil FARID" userId="015f56e2-0dee-4bf5-9150-95acf399c1c4" providerId="ADAL" clId="{BB9C7D0F-2E02-45A3-91F9-946CEEC40A16}" dt="2024-05-14T07:16:08.246" v="838"/>
          <ac:picMkLst>
            <pc:docMk/>
            <pc:sldMk cId="6500790" sldId="328"/>
            <ac:picMk id="30" creationId="{CDB3EF1B-ECC5-B59E-EB8B-4B1364B210E1}"/>
          </ac:picMkLst>
        </pc:picChg>
        <pc:picChg chg="mod">
          <ac:chgData name="Abdeljalil FARID" userId="015f56e2-0dee-4bf5-9150-95acf399c1c4" providerId="ADAL" clId="{BB9C7D0F-2E02-45A3-91F9-946CEEC40A16}" dt="2024-05-14T07:16:08.246" v="838"/>
          <ac:picMkLst>
            <pc:docMk/>
            <pc:sldMk cId="6500790" sldId="328"/>
            <ac:picMk id="33" creationId="{BA6F1786-61A3-DDE0-7E7B-7A94A547D9B8}"/>
          </ac:picMkLst>
        </pc:picChg>
        <pc:picChg chg="mod">
          <ac:chgData name="Abdeljalil FARID" userId="015f56e2-0dee-4bf5-9150-95acf399c1c4" providerId="ADAL" clId="{BB9C7D0F-2E02-45A3-91F9-946CEEC40A16}" dt="2024-05-14T07:16:08.246" v="838"/>
          <ac:picMkLst>
            <pc:docMk/>
            <pc:sldMk cId="6500790" sldId="328"/>
            <ac:picMk id="36" creationId="{997458FA-18F6-E0DB-FFD6-7337EE7C2FC5}"/>
          </ac:picMkLst>
        </pc:picChg>
        <pc:picChg chg="mod">
          <ac:chgData name="Abdeljalil FARID" userId="015f56e2-0dee-4bf5-9150-95acf399c1c4" providerId="ADAL" clId="{BB9C7D0F-2E02-45A3-91F9-946CEEC40A16}" dt="2024-05-14T07:16:08.246" v="838"/>
          <ac:picMkLst>
            <pc:docMk/>
            <pc:sldMk cId="6500790" sldId="328"/>
            <ac:picMk id="39" creationId="{95B2FF4E-8B94-62E2-17EB-6392C7293D1C}"/>
          </ac:picMkLst>
        </pc:picChg>
        <pc:picChg chg="mod">
          <ac:chgData name="Abdeljalil FARID" userId="015f56e2-0dee-4bf5-9150-95acf399c1c4" providerId="ADAL" clId="{BB9C7D0F-2E02-45A3-91F9-946CEEC40A16}" dt="2024-05-14T07:16:42.782" v="839"/>
          <ac:picMkLst>
            <pc:docMk/>
            <pc:sldMk cId="6500790" sldId="328"/>
            <ac:picMk id="45" creationId="{05492950-524A-B73F-333A-9030B5C3E538}"/>
          </ac:picMkLst>
        </pc:picChg>
        <pc:picChg chg="mod">
          <ac:chgData name="Abdeljalil FARID" userId="015f56e2-0dee-4bf5-9150-95acf399c1c4" providerId="ADAL" clId="{BB9C7D0F-2E02-45A3-91F9-946CEEC40A16}" dt="2024-05-14T07:16:42.782" v="839"/>
          <ac:picMkLst>
            <pc:docMk/>
            <pc:sldMk cId="6500790" sldId="328"/>
            <ac:picMk id="48" creationId="{F85A8FC6-5B24-338E-4FD3-64D3689E8EE5}"/>
          </ac:picMkLst>
        </pc:picChg>
        <pc:picChg chg="mod">
          <ac:chgData name="Abdeljalil FARID" userId="015f56e2-0dee-4bf5-9150-95acf399c1c4" providerId="ADAL" clId="{BB9C7D0F-2E02-45A3-91F9-946CEEC40A16}" dt="2024-05-14T07:16:42.782" v="839"/>
          <ac:picMkLst>
            <pc:docMk/>
            <pc:sldMk cId="6500790" sldId="328"/>
            <ac:picMk id="51" creationId="{ECD0F3DB-7150-0D20-BCBA-8978D15FF463}"/>
          </ac:picMkLst>
        </pc:picChg>
        <pc:picChg chg="mod">
          <ac:chgData name="Abdeljalil FARID" userId="015f56e2-0dee-4bf5-9150-95acf399c1c4" providerId="ADAL" clId="{BB9C7D0F-2E02-45A3-91F9-946CEEC40A16}" dt="2024-05-14T07:16:42.782" v="839"/>
          <ac:picMkLst>
            <pc:docMk/>
            <pc:sldMk cId="6500790" sldId="328"/>
            <ac:picMk id="54" creationId="{E2367A6D-FCB3-304B-3F78-D013AB2CF5D5}"/>
          </ac:picMkLst>
        </pc:picChg>
        <pc:picChg chg="mod">
          <ac:chgData name="Abdeljalil FARID" userId="015f56e2-0dee-4bf5-9150-95acf399c1c4" providerId="ADAL" clId="{BB9C7D0F-2E02-45A3-91F9-946CEEC40A16}" dt="2024-05-14T07:17:07.622" v="840"/>
          <ac:picMkLst>
            <pc:docMk/>
            <pc:sldMk cId="6500790" sldId="328"/>
            <ac:picMk id="60" creationId="{119B09D4-3744-731B-CF2B-032862BA8B91}"/>
          </ac:picMkLst>
        </pc:picChg>
        <pc:picChg chg="mod">
          <ac:chgData name="Abdeljalil FARID" userId="015f56e2-0dee-4bf5-9150-95acf399c1c4" providerId="ADAL" clId="{BB9C7D0F-2E02-45A3-91F9-946CEEC40A16}" dt="2024-05-14T07:17:07.622" v="840"/>
          <ac:picMkLst>
            <pc:docMk/>
            <pc:sldMk cId="6500790" sldId="328"/>
            <ac:picMk id="63" creationId="{4359E9A3-DAE7-4AAF-AE93-7A00F369074D}"/>
          </ac:picMkLst>
        </pc:picChg>
        <pc:picChg chg="add del mod">
          <ac:chgData name="Abdeljalil FARID" userId="015f56e2-0dee-4bf5-9150-95acf399c1c4" providerId="ADAL" clId="{BB9C7D0F-2E02-45A3-91F9-946CEEC40A16}" dt="2024-05-14T07:19:46.266" v="875" actId="478"/>
          <ac:picMkLst>
            <pc:docMk/>
            <pc:sldMk cId="6500790" sldId="328"/>
            <ac:picMk id="64" creationId="{E67AA02F-966F-758D-5DA8-F1F0F263472D}"/>
          </ac:picMkLst>
        </pc:picChg>
        <pc:picChg chg="mod">
          <ac:chgData name="Abdeljalil FARID" userId="015f56e2-0dee-4bf5-9150-95acf399c1c4" providerId="ADAL" clId="{BB9C7D0F-2E02-45A3-91F9-946CEEC40A16}" dt="2024-05-14T07:17:07.622" v="840"/>
          <ac:picMkLst>
            <pc:docMk/>
            <pc:sldMk cId="6500790" sldId="328"/>
            <ac:picMk id="67" creationId="{405F4E42-50A8-5DAD-CE52-E2852AC317BE}"/>
          </ac:picMkLst>
        </pc:picChg>
        <pc:picChg chg="mod">
          <ac:chgData name="Abdeljalil FARID" userId="015f56e2-0dee-4bf5-9150-95acf399c1c4" providerId="ADAL" clId="{BB9C7D0F-2E02-45A3-91F9-946CEEC40A16}" dt="2024-05-14T07:17:07.622" v="840"/>
          <ac:picMkLst>
            <pc:docMk/>
            <pc:sldMk cId="6500790" sldId="328"/>
            <ac:picMk id="70" creationId="{D94C65CF-2190-531C-98A3-42531527C720}"/>
          </ac:picMkLst>
        </pc:picChg>
        <pc:picChg chg="mod">
          <ac:chgData name="Abdeljalil FARID" userId="015f56e2-0dee-4bf5-9150-95acf399c1c4" providerId="ADAL" clId="{BB9C7D0F-2E02-45A3-91F9-946CEEC40A16}" dt="2024-05-14T07:17:07.622" v="840"/>
          <ac:picMkLst>
            <pc:docMk/>
            <pc:sldMk cId="6500790" sldId="328"/>
            <ac:picMk id="73" creationId="{2D5458D3-C7A4-999E-C05C-EB110C5BC9F6}"/>
          </ac:picMkLst>
        </pc:picChg>
        <pc:picChg chg="mod">
          <ac:chgData name="Abdeljalil FARID" userId="015f56e2-0dee-4bf5-9150-95acf399c1c4" providerId="ADAL" clId="{BB9C7D0F-2E02-45A3-91F9-946CEEC40A16}" dt="2024-05-14T07:17:07.622" v="840"/>
          <ac:picMkLst>
            <pc:docMk/>
            <pc:sldMk cId="6500790" sldId="328"/>
            <ac:picMk id="76" creationId="{D401F899-75F5-FCFD-3AE2-E5DE3498186E}"/>
          </ac:picMkLst>
        </pc:picChg>
        <pc:picChg chg="mod">
          <ac:chgData name="Abdeljalil FARID" userId="015f56e2-0dee-4bf5-9150-95acf399c1c4" providerId="ADAL" clId="{BB9C7D0F-2E02-45A3-91F9-946CEEC40A16}" dt="2024-05-14T07:22:59.402" v="954"/>
          <ac:picMkLst>
            <pc:docMk/>
            <pc:sldMk cId="6500790" sldId="328"/>
            <ac:picMk id="80" creationId="{CD33D35F-1DF1-37E6-16ED-5940062804C0}"/>
          </ac:picMkLst>
        </pc:picChg>
        <pc:picChg chg="mod">
          <ac:chgData name="Abdeljalil FARID" userId="015f56e2-0dee-4bf5-9150-95acf399c1c4" providerId="ADAL" clId="{BB9C7D0F-2E02-45A3-91F9-946CEEC40A16}" dt="2024-05-14T07:24:10.024" v="972" actId="1076"/>
          <ac:picMkLst>
            <pc:docMk/>
            <pc:sldMk cId="6500790" sldId="328"/>
            <ac:picMk id="83" creationId="{DD9FE23A-7419-55A7-2F40-FC198846C780}"/>
          </ac:picMkLst>
        </pc:picChg>
      </pc:sldChg>
      <pc:sldChg chg="addSp delSp modSp add mod modAnim">
        <pc:chgData name="Abdeljalil FARID" userId="015f56e2-0dee-4bf5-9150-95acf399c1c4" providerId="ADAL" clId="{BB9C7D0F-2E02-45A3-91F9-946CEEC40A16}" dt="2024-05-14T09:51:12.407" v="1591"/>
        <pc:sldMkLst>
          <pc:docMk/>
          <pc:sldMk cId="2214057096" sldId="337"/>
        </pc:sldMkLst>
        <pc:spChg chg="mod">
          <ac:chgData name="Abdeljalil FARID" userId="015f56e2-0dee-4bf5-9150-95acf399c1c4" providerId="ADAL" clId="{BB9C7D0F-2E02-45A3-91F9-946CEEC40A16}" dt="2024-05-14T07:33:07.394" v="1011" actId="14100"/>
          <ac:spMkLst>
            <pc:docMk/>
            <pc:sldMk cId="2214057096" sldId="337"/>
            <ac:spMk id="2" creationId="{29B78EBA-0A15-BD44-9224-76A4115D434A}"/>
          </ac:spMkLst>
        </pc:spChg>
        <pc:spChg chg="mod">
          <ac:chgData name="Abdeljalil FARID" userId="015f56e2-0dee-4bf5-9150-95acf399c1c4" providerId="ADAL" clId="{BB9C7D0F-2E02-45A3-91F9-946CEEC40A16}" dt="2024-05-14T07:55:20.353" v="1268" actId="1076"/>
          <ac:spMkLst>
            <pc:docMk/>
            <pc:sldMk cId="2214057096" sldId="337"/>
            <ac:spMk id="3" creationId="{3EEF0081-8439-8C41-C6A3-AC4E9AA0FDE8}"/>
          </ac:spMkLst>
        </pc:spChg>
        <pc:spChg chg="add del mod">
          <ac:chgData name="Abdeljalil FARID" userId="015f56e2-0dee-4bf5-9150-95acf399c1c4" providerId="ADAL" clId="{BB9C7D0F-2E02-45A3-91F9-946CEEC40A16}" dt="2024-05-14T07:49:31.198" v="1253" actId="478"/>
          <ac:spMkLst>
            <pc:docMk/>
            <pc:sldMk cId="2214057096" sldId="337"/>
            <ac:spMk id="6" creationId="{7D71304B-E793-14D6-16B6-598926F669CF}"/>
          </ac:spMkLst>
        </pc:spChg>
        <pc:spChg chg="add del mod">
          <ac:chgData name="Abdeljalil FARID" userId="015f56e2-0dee-4bf5-9150-95acf399c1c4" providerId="ADAL" clId="{BB9C7D0F-2E02-45A3-91F9-946CEEC40A16}" dt="2024-05-14T07:49:31.198" v="1253" actId="478"/>
          <ac:spMkLst>
            <pc:docMk/>
            <pc:sldMk cId="2214057096" sldId="337"/>
            <ac:spMk id="8" creationId="{CAC233FE-EFDE-A7ED-925F-6330D011F82D}"/>
          </ac:spMkLst>
        </pc:spChg>
        <pc:spChg chg="del mod">
          <ac:chgData name="Abdeljalil FARID" userId="015f56e2-0dee-4bf5-9150-95acf399c1c4" providerId="ADAL" clId="{BB9C7D0F-2E02-45A3-91F9-946CEEC40A16}" dt="2024-05-14T07:25:34.316" v="1002" actId="478"/>
          <ac:spMkLst>
            <pc:docMk/>
            <pc:sldMk cId="2214057096" sldId="337"/>
            <ac:spMk id="9" creationId="{3EBC9395-31F3-2E7F-35A0-1D15B8D518C8}"/>
          </ac:spMkLst>
        </pc:spChg>
        <pc:spChg chg="add del">
          <ac:chgData name="Abdeljalil FARID" userId="015f56e2-0dee-4bf5-9150-95acf399c1c4" providerId="ADAL" clId="{BB9C7D0F-2E02-45A3-91F9-946CEEC40A16}" dt="2024-05-14T07:42:55.382" v="1229" actId="478"/>
          <ac:spMkLst>
            <pc:docMk/>
            <pc:sldMk cId="2214057096" sldId="337"/>
            <ac:spMk id="12" creationId="{BA10780B-985C-85FF-D400-C99A35B33AFB}"/>
          </ac:spMkLst>
        </pc:spChg>
        <pc:spChg chg="add del mod">
          <ac:chgData name="Abdeljalil FARID" userId="015f56e2-0dee-4bf5-9150-95acf399c1c4" providerId="ADAL" clId="{BB9C7D0F-2E02-45A3-91F9-946CEEC40A16}" dt="2024-05-14T07:51:13.093" v="1266" actId="14100"/>
          <ac:spMkLst>
            <pc:docMk/>
            <pc:sldMk cId="2214057096" sldId="337"/>
            <ac:spMk id="13" creationId="{AA3BE505-C64D-957A-14A8-B9C0B9EE25FF}"/>
          </ac:spMkLst>
        </pc:spChg>
        <pc:spChg chg="add mod">
          <ac:chgData name="Abdeljalil FARID" userId="015f56e2-0dee-4bf5-9150-95acf399c1c4" providerId="ADAL" clId="{BB9C7D0F-2E02-45A3-91F9-946CEEC40A16}" dt="2024-05-14T07:49:58.422" v="1260" actId="1035"/>
          <ac:spMkLst>
            <pc:docMk/>
            <pc:sldMk cId="2214057096" sldId="337"/>
            <ac:spMk id="14" creationId="{C49E4B51-5575-FB39-E501-D2E44AE82C34}"/>
          </ac:spMkLst>
        </pc:spChg>
        <pc:spChg chg="add mod">
          <ac:chgData name="Abdeljalil FARID" userId="015f56e2-0dee-4bf5-9150-95acf399c1c4" providerId="ADAL" clId="{BB9C7D0F-2E02-45A3-91F9-946CEEC40A16}" dt="2024-05-14T07:56:39.181" v="1330" actId="692"/>
          <ac:spMkLst>
            <pc:docMk/>
            <pc:sldMk cId="2214057096" sldId="337"/>
            <ac:spMk id="15" creationId="{FB58764C-1C98-2DAC-8966-91809C746F7A}"/>
          </ac:spMkLst>
        </pc:spChg>
        <pc:grpChg chg="del">
          <ac:chgData name="Abdeljalil FARID" userId="015f56e2-0dee-4bf5-9150-95acf399c1c4" providerId="ADAL" clId="{BB9C7D0F-2E02-45A3-91F9-946CEEC40A16}" dt="2024-05-14T07:25:29.062" v="1000" actId="478"/>
          <ac:grpSpMkLst>
            <pc:docMk/>
            <pc:sldMk cId="2214057096" sldId="337"/>
            <ac:grpSpMk id="40" creationId="{EE4DAF69-2FB9-9A7E-459F-23FBB69C25A8}"/>
          </ac:grpSpMkLst>
        </pc:grpChg>
        <pc:grpChg chg="del">
          <ac:chgData name="Abdeljalil FARID" userId="015f56e2-0dee-4bf5-9150-95acf399c1c4" providerId="ADAL" clId="{BB9C7D0F-2E02-45A3-91F9-946CEEC40A16}" dt="2024-05-14T07:25:29.062" v="1000" actId="478"/>
          <ac:grpSpMkLst>
            <pc:docMk/>
            <pc:sldMk cId="2214057096" sldId="337"/>
            <ac:grpSpMk id="49" creationId="{BD84869A-9F77-1D4C-F6F3-AC9D2AFC9889}"/>
          </ac:grpSpMkLst>
        </pc:grpChg>
        <pc:grpChg chg="del">
          <ac:chgData name="Abdeljalil FARID" userId="015f56e2-0dee-4bf5-9150-95acf399c1c4" providerId="ADAL" clId="{BB9C7D0F-2E02-45A3-91F9-946CEEC40A16}" dt="2024-05-14T07:25:29.062" v="1000" actId="478"/>
          <ac:grpSpMkLst>
            <pc:docMk/>
            <pc:sldMk cId="2214057096" sldId="337"/>
            <ac:grpSpMk id="52" creationId="{D1C53D98-D639-E8D6-B6A4-4F0B831BF47B}"/>
          </ac:grpSpMkLst>
        </pc:grpChg>
        <pc:grpChg chg="del">
          <ac:chgData name="Abdeljalil FARID" userId="015f56e2-0dee-4bf5-9150-95acf399c1c4" providerId="ADAL" clId="{BB9C7D0F-2E02-45A3-91F9-946CEEC40A16}" dt="2024-05-14T07:25:29.062" v="1000" actId="478"/>
          <ac:grpSpMkLst>
            <pc:docMk/>
            <pc:sldMk cId="2214057096" sldId="337"/>
            <ac:grpSpMk id="55" creationId="{5A659DA1-47C3-421C-A6F9-87CC216FDE86}"/>
          </ac:grpSpMkLst>
        </pc:grpChg>
        <pc:grpChg chg="del">
          <ac:chgData name="Abdeljalil FARID" userId="015f56e2-0dee-4bf5-9150-95acf399c1c4" providerId="ADAL" clId="{BB9C7D0F-2E02-45A3-91F9-946CEEC40A16}" dt="2024-05-14T07:25:29.062" v="1000" actId="478"/>
          <ac:grpSpMkLst>
            <pc:docMk/>
            <pc:sldMk cId="2214057096" sldId="337"/>
            <ac:grpSpMk id="61" creationId="{912E556E-41C2-E8A8-EAA0-0B705B59B457}"/>
          </ac:grpSpMkLst>
        </pc:grpChg>
        <pc:grpChg chg="del">
          <ac:chgData name="Abdeljalil FARID" userId="015f56e2-0dee-4bf5-9150-95acf399c1c4" providerId="ADAL" clId="{BB9C7D0F-2E02-45A3-91F9-946CEEC40A16}" dt="2024-05-14T07:25:29.062" v="1000" actId="478"/>
          <ac:grpSpMkLst>
            <pc:docMk/>
            <pc:sldMk cId="2214057096" sldId="337"/>
            <ac:grpSpMk id="68" creationId="{400B0BF2-9FB5-4380-29FF-23CC89DFC84A}"/>
          </ac:grpSpMkLst>
        </pc:grpChg>
        <pc:grpChg chg="del">
          <ac:chgData name="Abdeljalil FARID" userId="015f56e2-0dee-4bf5-9150-95acf399c1c4" providerId="ADAL" clId="{BB9C7D0F-2E02-45A3-91F9-946CEEC40A16}" dt="2024-05-14T07:25:29.062" v="1000" actId="478"/>
          <ac:grpSpMkLst>
            <pc:docMk/>
            <pc:sldMk cId="2214057096" sldId="337"/>
            <ac:grpSpMk id="71" creationId="{6A82D275-6F4B-BBEA-1CAC-B2229685C7F7}"/>
          </ac:grpSpMkLst>
        </pc:grpChg>
        <pc:grpChg chg="del">
          <ac:chgData name="Abdeljalil FARID" userId="015f56e2-0dee-4bf5-9150-95acf399c1c4" providerId="ADAL" clId="{BB9C7D0F-2E02-45A3-91F9-946CEEC40A16}" dt="2024-05-14T07:25:29.062" v="1000" actId="478"/>
          <ac:grpSpMkLst>
            <pc:docMk/>
            <pc:sldMk cId="2214057096" sldId="337"/>
            <ac:grpSpMk id="78" creationId="{0EDDEB83-6C4A-708B-F9FD-E59D3110268C}"/>
          </ac:grpSpMkLst>
        </pc:grpChg>
        <pc:grpChg chg="del">
          <ac:chgData name="Abdeljalil FARID" userId="015f56e2-0dee-4bf5-9150-95acf399c1c4" providerId="ADAL" clId="{BB9C7D0F-2E02-45A3-91F9-946CEEC40A16}" dt="2024-05-14T07:25:29.062" v="1000" actId="478"/>
          <ac:grpSpMkLst>
            <pc:docMk/>
            <pc:sldMk cId="2214057096" sldId="337"/>
            <ac:grpSpMk id="81" creationId="{71AD3A09-FAA7-5929-A566-FB9C28FBFC78}"/>
          </ac:grpSpMkLst>
        </pc:grpChg>
        <pc:graphicFrameChg chg="del">
          <ac:chgData name="Abdeljalil FARID" userId="015f56e2-0dee-4bf5-9150-95acf399c1c4" providerId="ADAL" clId="{BB9C7D0F-2E02-45A3-91F9-946CEEC40A16}" dt="2024-05-14T07:25:29.062" v="1000" actId="478"/>
          <ac:graphicFrameMkLst>
            <pc:docMk/>
            <pc:sldMk cId="2214057096" sldId="337"/>
            <ac:graphicFrameMk id="24" creationId="{8CF86CB5-B151-E536-F937-366F4B92E749}"/>
          </ac:graphicFrameMkLst>
        </pc:graphicFrameChg>
        <pc:picChg chg="add mod">
          <ac:chgData name="Abdeljalil FARID" userId="015f56e2-0dee-4bf5-9150-95acf399c1c4" providerId="ADAL" clId="{BB9C7D0F-2E02-45A3-91F9-946CEEC40A16}" dt="2024-05-14T07:50:26.989" v="1263" actId="1076"/>
          <ac:picMkLst>
            <pc:docMk/>
            <pc:sldMk cId="2214057096" sldId="337"/>
            <ac:picMk id="5" creationId="{646C02E4-4504-E1CE-D054-A37A26A04B2B}"/>
          </ac:picMkLst>
        </pc:picChg>
        <pc:picChg chg="add del mod">
          <ac:chgData name="Abdeljalil FARID" userId="015f56e2-0dee-4bf5-9150-95acf399c1c4" providerId="ADAL" clId="{BB9C7D0F-2E02-45A3-91F9-946CEEC40A16}" dt="2024-05-14T07:49:33.536" v="1254" actId="478"/>
          <ac:picMkLst>
            <pc:docMk/>
            <pc:sldMk cId="2214057096" sldId="337"/>
            <ac:picMk id="11" creationId="{6CCEE1FA-FFC3-5250-29AE-4627EBDBCEE1}"/>
          </ac:picMkLst>
        </pc:picChg>
      </pc:sldChg>
      <pc:sldChg chg="addSp delSp modSp add mod modAnim">
        <pc:chgData name="Abdeljalil FARID" userId="015f56e2-0dee-4bf5-9150-95acf399c1c4" providerId="ADAL" clId="{BB9C7D0F-2E02-45A3-91F9-946CEEC40A16}" dt="2024-05-14T09:51:37.679" v="1595"/>
        <pc:sldMkLst>
          <pc:docMk/>
          <pc:sldMk cId="698021880" sldId="338"/>
        </pc:sldMkLst>
        <pc:spChg chg="del mod">
          <ac:chgData name="Abdeljalil FARID" userId="015f56e2-0dee-4bf5-9150-95acf399c1c4" providerId="ADAL" clId="{BB9C7D0F-2E02-45A3-91F9-946CEEC40A16}" dt="2024-05-14T08:26:27.530" v="1469" actId="478"/>
          <ac:spMkLst>
            <pc:docMk/>
            <pc:sldMk cId="698021880" sldId="338"/>
            <ac:spMk id="2" creationId="{29B78EBA-0A15-BD44-9224-76A4115D434A}"/>
          </ac:spMkLst>
        </pc:spChg>
        <pc:spChg chg="mod">
          <ac:chgData name="Abdeljalil FARID" userId="015f56e2-0dee-4bf5-9150-95acf399c1c4" providerId="ADAL" clId="{BB9C7D0F-2E02-45A3-91F9-946CEEC40A16}" dt="2024-05-14T08:19:50.879" v="1355" actId="14100"/>
          <ac:spMkLst>
            <pc:docMk/>
            <pc:sldMk cId="698021880" sldId="338"/>
            <ac:spMk id="3" creationId="{3EEF0081-8439-8C41-C6A3-AC4E9AA0FDE8}"/>
          </ac:spMkLst>
        </pc:spChg>
        <pc:spChg chg="add mod">
          <ac:chgData name="Abdeljalil FARID" userId="015f56e2-0dee-4bf5-9150-95acf399c1c4" providerId="ADAL" clId="{BB9C7D0F-2E02-45A3-91F9-946CEEC40A16}" dt="2024-05-14T08:32:07.277" v="1474" actId="1076"/>
          <ac:spMkLst>
            <pc:docMk/>
            <pc:sldMk cId="698021880" sldId="338"/>
            <ac:spMk id="6" creationId="{BA73BDC9-6AE7-1FBF-4A14-BB9B2F2CE17B}"/>
          </ac:spMkLst>
        </pc:spChg>
        <pc:spChg chg="add mod">
          <ac:chgData name="Abdeljalil FARID" userId="015f56e2-0dee-4bf5-9150-95acf399c1c4" providerId="ADAL" clId="{BB9C7D0F-2E02-45A3-91F9-946CEEC40A16}" dt="2024-05-14T08:32:35.332" v="1531" actId="1035"/>
          <ac:spMkLst>
            <pc:docMk/>
            <pc:sldMk cId="698021880" sldId="338"/>
            <ac:spMk id="7" creationId="{2F8FB9EA-308B-647E-E2AE-113E88A8215B}"/>
          </ac:spMkLst>
        </pc:spChg>
        <pc:spChg chg="add mod">
          <ac:chgData name="Abdeljalil FARID" userId="015f56e2-0dee-4bf5-9150-95acf399c1c4" providerId="ADAL" clId="{BB9C7D0F-2E02-45A3-91F9-946CEEC40A16}" dt="2024-05-14T08:33:10.943" v="1551" actId="692"/>
          <ac:spMkLst>
            <pc:docMk/>
            <pc:sldMk cId="698021880" sldId="338"/>
            <ac:spMk id="8" creationId="{C1E6F71E-BB8B-044D-8AEB-9331138816A0}"/>
          </ac:spMkLst>
        </pc:spChg>
        <pc:spChg chg="del">
          <ac:chgData name="Abdeljalil FARID" userId="015f56e2-0dee-4bf5-9150-95acf399c1c4" providerId="ADAL" clId="{BB9C7D0F-2E02-45A3-91F9-946CEEC40A16}" dt="2024-05-14T08:26:18.074" v="1467" actId="478"/>
          <ac:spMkLst>
            <pc:docMk/>
            <pc:sldMk cId="698021880" sldId="338"/>
            <ac:spMk id="9" creationId="{3EBC9395-31F3-2E7F-35A0-1D15B8D518C8}"/>
          </ac:spMkLst>
        </pc:spChg>
        <pc:spChg chg="add mod">
          <ac:chgData name="Abdeljalil FARID" userId="015f56e2-0dee-4bf5-9150-95acf399c1c4" providerId="ADAL" clId="{BB9C7D0F-2E02-45A3-91F9-946CEEC40A16}" dt="2024-05-14T08:34:13.719" v="1561" actId="14100"/>
          <ac:spMkLst>
            <pc:docMk/>
            <pc:sldMk cId="698021880" sldId="338"/>
            <ac:spMk id="10" creationId="{CAEF7EF9-9D03-9FDB-F38A-68FCE0DCD149}"/>
          </ac:spMkLst>
        </pc:spChg>
        <pc:spChg chg="mod">
          <ac:chgData name="Abdeljalil FARID" userId="015f56e2-0dee-4bf5-9150-95acf399c1c4" providerId="ADAL" clId="{BB9C7D0F-2E02-45A3-91F9-946CEEC40A16}" dt="2024-05-14T08:21:00.614" v="1384" actId="1035"/>
          <ac:spMkLst>
            <pc:docMk/>
            <pc:sldMk cId="698021880" sldId="338"/>
            <ac:spMk id="57" creationId="{44AADA8E-BD15-D3EB-6F7D-05C5C04A93D3}"/>
          </ac:spMkLst>
        </pc:spChg>
        <pc:grpChg chg="del mod">
          <ac:chgData name="Abdeljalil FARID" userId="015f56e2-0dee-4bf5-9150-95acf399c1c4" providerId="ADAL" clId="{BB9C7D0F-2E02-45A3-91F9-946CEEC40A16}" dt="2024-05-14T08:26:27.530" v="1469" actId="478"/>
          <ac:grpSpMkLst>
            <pc:docMk/>
            <pc:sldMk cId="698021880" sldId="338"/>
            <ac:grpSpMk id="40" creationId="{EE4DAF69-2FB9-9A7E-459F-23FBB69C25A8}"/>
          </ac:grpSpMkLst>
        </pc:grpChg>
        <pc:grpChg chg="del">
          <ac:chgData name="Abdeljalil FARID" userId="015f56e2-0dee-4bf5-9150-95acf399c1c4" providerId="ADAL" clId="{BB9C7D0F-2E02-45A3-91F9-946CEEC40A16}" dt="2024-05-14T08:26:27.530" v="1469" actId="478"/>
          <ac:grpSpMkLst>
            <pc:docMk/>
            <pc:sldMk cId="698021880" sldId="338"/>
            <ac:grpSpMk id="49" creationId="{BD84869A-9F77-1D4C-F6F3-AC9D2AFC9889}"/>
          </ac:grpSpMkLst>
        </pc:grpChg>
        <pc:grpChg chg="del">
          <ac:chgData name="Abdeljalil FARID" userId="015f56e2-0dee-4bf5-9150-95acf399c1c4" providerId="ADAL" clId="{BB9C7D0F-2E02-45A3-91F9-946CEEC40A16}" dt="2024-05-14T08:26:27.530" v="1469" actId="478"/>
          <ac:grpSpMkLst>
            <pc:docMk/>
            <pc:sldMk cId="698021880" sldId="338"/>
            <ac:grpSpMk id="52" creationId="{D1C53D98-D639-E8D6-B6A4-4F0B831BF47B}"/>
          </ac:grpSpMkLst>
        </pc:grpChg>
        <pc:grpChg chg="del mod">
          <ac:chgData name="Abdeljalil FARID" userId="015f56e2-0dee-4bf5-9150-95acf399c1c4" providerId="ADAL" clId="{BB9C7D0F-2E02-45A3-91F9-946CEEC40A16}" dt="2024-05-14T08:26:21.834" v="1468" actId="478"/>
          <ac:grpSpMkLst>
            <pc:docMk/>
            <pc:sldMk cId="698021880" sldId="338"/>
            <ac:grpSpMk id="55" creationId="{5A659DA1-47C3-421C-A6F9-87CC216FDE86}"/>
          </ac:grpSpMkLst>
        </pc:grpChg>
        <pc:grpChg chg="del mod">
          <ac:chgData name="Abdeljalil FARID" userId="015f56e2-0dee-4bf5-9150-95acf399c1c4" providerId="ADAL" clId="{BB9C7D0F-2E02-45A3-91F9-946CEEC40A16}" dt="2024-05-14T08:26:27.530" v="1469" actId="478"/>
          <ac:grpSpMkLst>
            <pc:docMk/>
            <pc:sldMk cId="698021880" sldId="338"/>
            <ac:grpSpMk id="61" creationId="{912E556E-41C2-E8A8-EAA0-0B705B59B457}"/>
          </ac:grpSpMkLst>
        </pc:grpChg>
        <pc:grpChg chg="del mod">
          <ac:chgData name="Abdeljalil FARID" userId="015f56e2-0dee-4bf5-9150-95acf399c1c4" providerId="ADAL" clId="{BB9C7D0F-2E02-45A3-91F9-946CEEC40A16}" dt="2024-05-14T08:26:27.530" v="1469" actId="478"/>
          <ac:grpSpMkLst>
            <pc:docMk/>
            <pc:sldMk cId="698021880" sldId="338"/>
            <ac:grpSpMk id="68" creationId="{400B0BF2-9FB5-4380-29FF-23CC89DFC84A}"/>
          </ac:grpSpMkLst>
        </pc:grpChg>
        <pc:grpChg chg="del mod">
          <ac:chgData name="Abdeljalil FARID" userId="015f56e2-0dee-4bf5-9150-95acf399c1c4" providerId="ADAL" clId="{BB9C7D0F-2E02-45A3-91F9-946CEEC40A16}" dt="2024-05-14T08:26:27.530" v="1469" actId="478"/>
          <ac:grpSpMkLst>
            <pc:docMk/>
            <pc:sldMk cId="698021880" sldId="338"/>
            <ac:grpSpMk id="71" creationId="{6A82D275-6F4B-BBEA-1CAC-B2229685C7F7}"/>
          </ac:grpSpMkLst>
        </pc:grpChg>
        <pc:grpChg chg="del">
          <ac:chgData name="Abdeljalil FARID" userId="015f56e2-0dee-4bf5-9150-95acf399c1c4" providerId="ADAL" clId="{BB9C7D0F-2E02-45A3-91F9-946CEEC40A16}" dt="2024-05-14T08:26:27.530" v="1469" actId="478"/>
          <ac:grpSpMkLst>
            <pc:docMk/>
            <pc:sldMk cId="698021880" sldId="338"/>
            <ac:grpSpMk id="78" creationId="{0EDDEB83-6C4A-708B-F9FD-E59D3110268C}"/>
          </ac:grpSpMkLst>
        </pc:grpChg>
        <pc:grpChg chg="del mod">
          <ac:chgData name="Abdeljalil FARID" userId="015f56e2-0dee-4bf5-9150-95acf399c1c4" providerId="ADAL" clId="{BB9C7D0F-2E02-45A3-91F9-946CEEC40A16}" dt="2024-05-14T08:26:27.530" v="1469" actId="478"/>
          <ac:grpSpMkLst>
            <pc:docMk/>
            <pc:sldMk cId="698021880" sldId="338"/>
            <ac:grpSpMk id="81" creationId="{71AD3A09-FAA7-5929-A566-FB9C28FBFC78}"/>
          </ac:grpSpMkLst>
        </pc:grpChg>
        <pc:graphicFrameChg chg="del mod">
          <ac:chgData name="Abdeljalil FARID" userId="015f56e2-0dee-4bf5-9150-95acf399c1c4" providerId="ADAL" clId="{BB9C7D0F-2E02-45A3-91F9-946CEEC40A16}" dt="2024-05-14T08:26:14.792" v="1466" actId="478"/>
          <ac:graphicFrameMkLst>
            <pc:docMk/>
            <pc:sldMk cId="698021880" sldId="338"/>
            <ac:graphicFrameMk id="24" creationId="{8CF86CB5-B151-E536-F937-366F4B92E749}"/>
          </ac:graphicFrameMkLst>
        </pc:graphicFrameChg>
        <pc:picChg chg="add mod">
          <ac:chgData name="Abdeljalil FARID" userId="015f56e2-0dee-4bf5-9150-95acf399c1c4" providerId="ADAL" clId="{BB9C7D0F-2E02-45A3-91F9-946CEEC40A16}" dt="2024-05-14T08:34:03.785" v="1559" actId="1076"/>
          <ac:picMkLst>
            <pc:docMk/>
            <pc:sldMk cId="698021880" sldId="338"/>
            <ac:picMk id="5" creationId="{10F8795A-3ECF-9BD3-AC4A-118A0EBCD01B}"/>
          </ac:picMkLst>
        </pc:picChg>
      </pc:sldChg>
      <pc:sldChg chg="addSp modSp mod">
        <pc:chgData name="Abdeljalil FARID" userId="015f56e2-0dee-4bf5-9150-95acf399c1c4" providerId="ADAL" clId="{BB9C7D0F-2E02-45A3-91F9-946CEEC40A16}" dt="2024-05-14T11:57:58.732" v="1960" actId="14100"/>
        <pc:sldMkLst>
          <pc:docMk/>
          <pc:sldMk cId="3538854713" sldId="347"/>
        </pc:sldMkLst>
        <pc:spChg chg="add mod">
          <ac:chgData name="Abdeljalil FARID" userId="015f56e2-0dee-4bf5-9150-95acf399c1c4" providerId="ADAL" clId="{BB9C7D0F-2E02-45A3-91F9-946CEEC40A16}" dt="2024-05-14T11:57:58.732" v="1960" actId="14100"/>
          <ac:spMkLst>
            <pc:docMk/>
            <pc:sldMk cId="3538854713" sldId="347"/>
            <ac:spMk id="5" creationId="{5F4A27AA-A03B-5402-E491-02A2936D9FF1}"/>
          </ac:spMkLst>
        </pc:spChg>
        <pc:spChg chg="add mod">
          <ac:chgData name="Abdeljalil FARID" userId="015f56e2-0dee-4bf5-9150-95acf399c1c4" providerId="ADAL" clId="{BB9C7D0F-2E02-45A3-91F9-946CEEC40A16}" dt="2024-05-14T11:57:58.732" v="1960" actId="14100"/>
          <ac:spMkLst>
            <pc:docMk/>
            <pc:sldMk cId="3538854713" sldId="347"/>
            <ac:spMk id="6" creationId="{34ED40C1-F765-ED7F-0EEA-928F2F638076}"/>
          </ac:spMkLst>
        </pc:spChg>
        <pc:spChg chg="mod">
          <ac:chgData name="Abdeljalil FARID" userId="015f56e2-0dee-4bf5-9150-95acf399c1c4" providerId="ADAL" clId="{BB9C7D0F-2E02-45A3-91F9-946CEEC40A16}" dt="2024-05-14T11:57:08.606" v="1775" actId="1076"/>
          <ac:spMkLst>
            <pc:docMk/>
            <pc:sldMk cId="3538854713" sldId="347"/>
            <ac:spMk id="12" creationId="{7BCEAA85-BD73-C93B-2A23-B42769314C21}"/>
          </ac:spMkLst>
        </pc:spChg>
        <pc:spChg chg="mod">
          <ac:chgData name="Abdeljalil FARID" userId="015f56e2-0dee-4bf5-9150-95acf399c1c4" providerId="ADAL" clId="{BB9C7D0F-2E02-45A3-91F9-946CEEC40A16}" dt="2024-05-14T11:57:16.596" v="1776" actId="1076"/>
          <ac:spMkLst>
            <pc:docMk/>
            <pc:sldMk cId="3538854713" sldId="347"/>
            <ac:spMk id="15" creationId="{69B87C24-D109-4A02-14B0-6A4F314FAE2D}"/>
          </ac:spMkLst>
        </pc:spChg>
        <pc:picChg chg="add mod">
          <ac:chgData name="Abdeljalil FARID" userId="015f56e2-0dee-4bf5-9150-95acf399c1c4" providerId="ADAL" clId="{BB9C7D0F-2E02-45A3-91F9-946CEEC40A16}" dt="2024-05-14T11:57:03.322" v="1774" actId="1076"/>
          <ac:picMkLst>
            <pc:docMk/>
            <pc:sldMk cId="3538854713" sldId="347"/>
            <ac:picMk id="4" creationId="{C9AFFCEF-097C-74A7-70B4-B0B2AF275C07}"/>
          </ac:picMkLst>
        </pc:picChg>
        <pc:picChg chg="mod">
          <ac:chgData name="Abdeljalil FARID" userId="015f56e2-0dee-4bf5-9150-95acf399c1c4" providerId="ADAL" clId="{BB9C7D0F-2E02-45A3-91F9-946CEEC40A16}" dt="2024-05-14T11:56:59.080" v="1773" actId="1076"/>
          <ac:picMkLst>
            <pc:docMk/>
            <pc:sldMk cId="3538854713" sldId="347"/>
            <ac:picMk id="8" creationId="{32E5BE4A-6EBE-D3EC-F2AA-F53A7FA153D7}"/>
          </ac:picMkLst>
        </pc:picChg>
      </pc:sldChg>
      <pc:sldChg chg="addSp modSp mod">
        <pc:chgData name="Abdeljalil FARID" userId="015f56e2-0dee-4bf5-9150-95acf399c1c4" providerId="ADAL" clId="{BB9C7D0F-2E02-45A3-91F9-946CEEC40A16}" dt="2024-05-14T11:51:49.216" v="1759" actId="1037"/>
        <pc:sldMkLst>
          <pc:docMk/>
          <pc:sldMk cId="2741564563" sldId="350"/>
        </pc:sldMkLst>
        <pc:spChg chg="add mod">
          <ac:chgData name="Abdeljalil FARID" userId="015f56e2-0dee-4bf5-9150-95acf399c1c4" providerId="ADAL" clId="{BB9C7D0F-2E02-45A3-91F9-946CEEC40A16}" dt="2024-05-14T11:50:52.844" v="1709" actId="1037"/>
          <ac:spMkLst>
            <pc:docMk/>
            <pc:sldMk cId="2741564563" sldId="350"/>
            <ac:spMk id="4" creationId="{60F0396B-ED73-BAD2-B7AA-83B863D0C52F}"/>
          </ac:spMkLst>
        </pc:spChg>
        <pc:spChg chg="add mod">
          <ac:chgData name="Abdeljalil FARID" userId="015f56e2-0dee-4bf5-9150-95acf399c1c4" providerId="ADAL" clId="{BB9C7D0F-2E02-45A3-91F9-946CEEC40A16}" dt="2024-05-14T11:51:49.216" v="1759" actId="1037"/>
          <ac:spMkLst>
            <pc:docMk/>
            <pc:sldMk cId="2741564563" sldId="350"/>
            <ac:spMk id="5" creationId="{281B262F-9751-905C-54C2-89C028C12006}"/>
          </ac:spMkLst>
        </pc:spChg>
        <pc:spChg chg="mod">
          <ac:chgData name="Abdeljalil FARID" userId="015f56e2-0dee-4bf5-9150-95acf399c1c4" providerId="ADAL" clId="{BB9C7D0F-2E02-45A3-91F9-946CEEC40A16}" dt="2024-05-14T11:50:33.519" v="1633" actId="20577"/>
          <ac:spMkLst>
            <pc:docMk/>
            <pc:sldMk cId="2741564563" sldId="350"/>
            <ac:spMk id="8" creationId="{6DF2B263-0A9E-3707-A0BA-65DBB189C41B}"/>
          </ac:spMkLst>
        </pc:spChg>
        <pc:spChg chg="mod">
          <ac:chgData name="Abdeljalil FARID" userId="015f56e2-0dee-4bf5-9150-95acf399c1c4" providerId="ADAL" clId="{BB9C7D0F-2E02-45A3-91F9-946CEEC40A16}" dt="2024-05-14T11:50:20.504" v="1618" actId="14100"/>
          <ac:spMkLst>
            <pc:docMk/>
            <pc:sldMk cId="2741564563" sldId="350"/>
            <ac:spMk id="9" creationId="{BB823407-3321-1E1E-C4B9-0E5CEF7CE558}"/>
          </ac:spMkLst>
        </pc:spChg>
      </pc:sldChg>
      <pc:sldChg chg="addSp delSp mod">
        <pc:chgData name="Abdeljalil FARID" userId="015f56e2-0dee-4bf5-9150-95acf399c1c4" providerId="ADAL" clId="{BB9C7D0F-2E02-45A3-91F9-946CEEC40A16}" dt="2024-05-14T12:16:46.007" v="1962" actId="22"/>
        <pc:sldMkLst>
          <pc:docMk/>
          <pc:sldMk cId="266634412" sldId="357"/>
        </pc:sldMkLst>
        <pc:picChg chg="add">
          <ac:chgData name="Abdeljalil FARID" userId="015f56e2-0dee-4bf5-9150-95acf399c1c4" providerId="ADAL" clId="{BB9C7D0F-2E02-45A3-91F9-946CEEC40A16}" dt="2024-05-14T12:16:46.007" v="1962" actId="22"/>
          <ac:picMkLst>
            <pc:docMk/>
            <pc:sldMk cId="266634412" sldId="357"/>
            <ac:picMk id="5" creationId="{44486665-EEC2-994E-A762-AE7BC9E009DA}"/>
          </ac:picMkLst>
        </pc:picChg>
        <pc:picChg chg="del">
          <ac:chgData name="Abdeljalil FARID" userId="015f56e2-0dee-4bf5-9150-95acf399c1c4" providerId="ADAL" clId="{BB9C7D0F-2E02-45A3-91F9-946CEEC40A16}" dt="2024-05-14T12:16:45.143" v="1961" actId="478"/>
          <ac:picMkLst>
            <pc:docMk/>
            <pc:sldMk cId="266634412" sldId="357"/>
            <ac:picMk id="7" creationId="{CC1B5C34-B663-B9EF-9E14-963335CA0EB2}"/>
          </ac:picMkLst>
        </pc:picChg>
      </pc:sldChg>
      <pc:sldChg chg="addSp delSp modSp add mod ord delAnim">
        <pc:chgData name="Abdeljalil FARID" userId="015f56e2-0dee-4bf5-9150-95acf399c1c4" providerId="ADAL" clId="{BB9C7D0F-2E02-45A3-91F9-946CEEC40A16}" dt="2024-05-14T14:06:33.253" v="2044"/>
        <pc:sldMkLst>
          <pc:docMk/>
          <pc:sldMk cId="1372790581" sldId="360"/>
        </pc:sldMkLst>
        <pc:spChg chg="mod">
          <ac:chgData name="Abdeljalil FARID" userId="015f56e2-0dee-4bf5-9150-95acf399c1c4" providerId="ADAL" clId="{BB9C7D0F-2E02-45A3-91F9-946CEEC40A16}" dt="2024-05-14T13:41:41.022" v="2021" actId="20577"/>
          <ac:spMkLst>
            <pc:docMk/>
            <pc:sldMk cId="1372790581" sldId="360"/>
            <ac:spMk id="3" creationId="{3EEF0081-8439-8C41-C6A3-AC4E9AA0FDE8}"/>
          </ac:spMkLst>
        </pc:spChg>
        <pc:spChg chg="del">
          <ac:chgData name="Abdeljalil FARID" userId="015f56e2-0dee-4bf5-9150-95acf399c1c4" providerId="ADAL" clId="{BB9C7D0F-2E02-45A3-91F9-946CEEC40A16}" dt="2024-05-14T13:40:55.299" v="1966" actId="478"/>
          <ac:spMkLst>
            <pc:docMk/>
            <pc:sldMk cId="1372790581" sldId="360"/>
            <ac:spMk id="6" creationId="{BA73BDC9-6AE7-1FBF-4A14-BB9B2F2CE17B}"/>
          </ac:spMkLst>
        </pc:spChg>
        <pc:spChg chg="del">
          <ac:chgData name="Abdeljalil FARID" userId="015f56e2-0dee-4bf5-9150-95acf399c1c4" providerId="ADAL" clId="{BB9C7D0F-2E02-45A3-91F9-946CEEC40A16}" dt="2024-05-14T13:40:59.694" v="1967" actId="478"/>
          <ac:spMkLst>
            <pc:docMk/>
            <pc:sldMk cId="1372790581" sldId="360"/>
            <ac:spMk id="7" creationId="{2F8FB9EA-308B-647E-E2AE-113E88A8215B}"/>
          </ac:spMkLst>
        </pc:spChg>
        <pc:spChg chg="del">
          <ac:chgData name="Abdeljalil FARID" userId="015f56e2-0dee-4bf5-9150-95acf399c1c4" providerId="ADAL" clId="{BB9C7D0F-2E02-45A3-91F9-946CEEC40A16}" dt="2024-05-14T13:40:59.694" v="1967" actId="478"/>
          <ac:spMkLst>
            <pc:docMk/>
            <pc:sldMk cId="1372790581" sldId="360"/>
            <ac:spMk id="8" creationId="{C1E6F71E-BB8B-044D-8AEB-9331138816A0}"/>
          </ac:spMkLst>
        </pc:spChg>
        <pc:spChg chg="del">
          <ac:chgData name="Abdeljalil FARID" userId="015f56e2-0dee-4bf5-9150-95acf399c1c4" providerId="ADAL" clId="{BB9C7D0F-2E02-45A3-91F9-946CEEC40A16}" dt="2024-05-14T13:41:02.019" v="1968" actId="478"/>
          <ac:spMkLst>
            <pc:docMk/>
            <pc:sldMk cId="1372790581" sldId="360"/>
            <ac:spMk id="10" creationId="{CAEF7EF9-9D03-9FDB-F38A-68FCE0DCD149}"/>
          </ac:spMkLst>
        </pc:spChg>
        <pc:picChg chg="add del mod">
          <ac:chgData name="Abdeljalil FARID" userId="015f56e2-0dee-4bf5-9150-95acf399c1c4" providerId="ADAL" clId="{BB9C7D0F-2E02-45A3-91F9-946CEEC40A16}" dt="2024-05-14T14:05:24.949" v="2038" actId="478"/>
          <ac:picMkLst>
            <pc:docMk/>
            <pc:sldMk cId="1372790581" sldId="360"/>
            <ac:picMk id="4" creationId="{E70CE368-34E5-EDE7-278E-73A95D8779CF}"/>
          </ac:picMkLst>
        </pc:picChg>
        <pc:picChg chg="del">
          <ac:chgData name="Abdeljalil FARID" userId="015f56e2-0dee-4bf5-9150-95acf399c1c4" providerId="ADAL" clId="{BB9C7D0F-2E02-45A3-91F9-946CEEC40A16}" dt="2024-05-14T13:40:52.035" v="1965" actId="478"/>
          <ac:picMkLst>
            <pc:docMk/>
            <pc:sldMk cId="1372790581" sldId="360"/>
            <ac:picMk id="5" creationId="{10F8795A-3ECF-9BD3-AC4A-118A0EBCD01B}"/>
          </ac:picMkLst>
        </pc:picChg>
        <pc:picChg chg="add mod">
          <ac:chgData name="Abdeljalil FARID" userId="015f56e2-0dee-4bf5-9150-95acf399c1c4" providerId="ADAL" clId="{BB9C7D0F-2E02-45A3-91F9-946CEEC40A16}" dt="2024-05-14T14:06:15.937" v="2042" actId="1076"/>
          <ac:picMkLst>
            <pc:docMk/>
            <pc:sldMk cId="1372790581" sldId="360"/>
            <ac:picMk id="11" creationId="{6F94C227-1944-C029-75F5-743CC1A5C3C5}"/>
          </ac:picMkLst>
        </pc:picChg>
      </pc:sldChg>
      <pc:sldChg chg="modSp add mod">
        <pc:chgData name="Abdeljalil FARID" userId="015f56e2-0dee-4bf5-9150-95acf399c1c4" providerId="ADAL" clId="{BB9C7D0F-2E02-45A3-91F9-946CEEC40A16}" dt="2024-05-14T13:47:02.793" v="2035" actId="1076"/>
        <pc:sldMkLst>
          <pc:docMk/>
          <pc:sldMk cId="447635672" sldId="361"/>
        </pc:sldMkLst>
        <pc:spChg chg="mod">
          <ac:chgData name="Abdeljalil FARID" userId="015f56e2-0dee-4bf5-9150-95acf399c1c4" providerId="ADAL" clId="{BB9C7D0F-2E02-45A3-91F9-946CEEC40A16}" dt="2024-05-14T13:47:02.793" v="2035" actId="1076"/>
          <ac:spMkLst>
            <pc:docMk/>
            <pc:sldMk cId="447635672" sldId="361"/>
            <ac:spMk id="7"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935C85-E24F-451F-9C69-02A85D9CD9E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E1C35516-46DB-4A47-84E5-F5D941BF3601}">
      <dgm:prSet/>
      <dgm:spPr/>
      <dgm:t>
        <a:bodyPr/>
        <a:lstStyle/>
        <a:p>
          <a:r>
            <a:rPr lang="fr-FR"/>
            <a:t> Parcourir chaque ligne et colonne pour permuter les cellules.</a:t>
          </a:r>
        </a:p>
      </dgm:t>
    </dgm:pt>
    <dgm:pt modelId="{2AA422A6-F9EF-4572-8B89-06B345CABA21}" type="parTrans" cxnId="{7C0B8B03-9CEB-4D25-AF20-CF7208DA838F}">
      <dgm:prSet/>
      <dgm:spPr/>
      <dgm:t>
        <a:bodyPr/>
        <a:lstStyle/>
        <a:p>
          <a:endParaRPr lang="fr-FR"/>
        </a:p>
      </dgm:t>
    </dgm:pt>
    <dgm:pt modelId="{CD7F1585-177D-445C-BD90-F4D2E28D6AFF}" type="sibTrans" cxnId="{7C0B8B03-9CEB-4D25-AF20-CF7208DA838F}">
      <dgm:prSet/>
      <dgm:spPr/>
      <dgm:t>
        <a:bodyPr/>
        <a:lstStyle/>
        <a:p>
          <a:endParaRPr lang="fr-FR"/>
        </a:p>
      </dgm:t>
    </dgm:pt>
    <dgm:pt modelId="{80FC7C17-BD2A-4E75-B0F7-C9088626CCDE}">
      <dgm:prSet/>
      <dgm:spPr/>
      <dgm:t>
        <a:bodyPr/>
        <a:lstStyle/>
        <a:p>
          <a:r>
            <a:rPr lang="fr-FR"/>
            <a:t>Supprimer les préfixes et les espaces supplémentaires.</a:t>
          </a:r>
        </a:p>
      </dgm:t>
    </dgm:pt>
    <dgm:pt modelId="{0E20F42A-2610-4B3F-B7F6-5171A1A77BF2}" type="parTrans" cxnId="{9A3643C4-BBC6-43F6-B3A2-F21B8D8C0C8C}">
      <dgm:prSet/>
      <dgm:spPr/>
      <dgm:t>
        <a:bodyPr/>
        <a:lstStyle/>
        <a:p>
          <a:endParaRPr lang="fr-FR"/>
        </a:p>
      </dgm:t>
    </dgm:pt>
    <dgm:pt modelId="{DE94DE88-A607-4DA3-9701-64DF2421575C}" type="sibTrans" cxnId="{9A3643C4-BBC6-43F6-B3A2-F21B8D8C0C8C}">
      <dgm:prSet/>
      <dgm:spPr/>
      <dgm:t>
        <a:bodyPr/>
        <a:lstStyle/>
        <a:p>
          <a:endParaRPr lang="fr-FR"/>
        </a:p>
      </dgm:t>
    </dgm:pt>
    <dgm:pt modelId="{66DD759F-98D4-4530-A4A4-2639E30BE2C8}">
      <dgm:prSet/>
      <dgm:spPr/>
      <dgm:t>
        <a:bodyPr/>
        <a:lstStyle/>
        <a:p>
          <a:r>
            <a:rPr lang="fr-FR"/>
            <a:t> Convertir les données aux types appropriés.</a:t>
          </a:r>
        </a:p>
      </dgm:t>
    </dgm:pt>
    <dgm:pt modelId="{2752707C-7F43-4C01-B2EE-EDC378944E2A}" type="parTrans" cxnId="{837132EF-C310-46F2-89A6-157B2589DC3C}">
      <dgm:prSet/>
      <dgm:spPr/>
      <dgm:t>
        <a:bodyPr/>
        <a:lstStyle/>
        <a:p>
          <a:endParaRPr lang="fr-FR"/>
        </a:p>
      </dgm:t>
    </dgm:pt>
    <dgm:pt modelId="{03AC3F31-6F0F-4D02-A588-33E35E616BAB}" type="sibTrans" cxnId="{837132EF-C310-46F2-89A6-157B2589DC3C}">
      <dgm:prSet/>
      <dgm:spPr/>
      <dgm:t>
        <a:bodyPr/>
        <a:lstStyle/>
        <a:p>
          <a:endParaRPr lang="fr-FR"/>
        </a:p>
      </dgm:t>
    </dgm:pt>
    <dgm:pt modelId="{88370384-ABEC-47F5-9375-841F33DFD6FC}" type="pres">
      <dgm:prSet presAssocID="{CE935C85-E24F-451F-9C69-02A85D9CD9E9}" presName="vert0" presStyleCnt="0">
        <dgm:presLayoutVars>
          <dgm:dir/>
          <dgm:animOne val="branch"/>
          <dgm:animLvl val="lvl"/>
        </dgm:presLayoutVars>
      </dgm:prSet>
      <dgm:spPr/>
    </dgm:pt>
    <dgm:pt modelId="{074EEA99-72D5-4BB8-83E0-55D91695CA8F}" type="pres">
      <dgm:prSet presAssocID="{E1C35516-46DB-4A47-84E5-F5D941BF3601}" presName="thickLine" presStyleLbl="alignNode1" presStyleIdx="0" presStyleCnt="3"/>
      <dgm:spPr/>
    </dgm:pt>
    <dgm:pt modelId="{35DD1668-0E17-4F5F-8B12-A41E0879105E}" type="pres">
      <dgm:prSet presAssocID="{E1C35516-46DB-4A47-84E5-F5D941BF3601}" presName="horz1" presStyleCnt="0"/>
      <dgm:spPr/>
    </dgm:pt>
    <dgm:pt modelId="{517924B4-9441-46F0-8956-ACE03D9CE2BD}" type="pres">
      <dgm:prSet presAssocID="{E1C35516-46DB-4A47-84E5-F5D941BF3601}" presName="tx1" presStyleLbl="revTx" presStyleIdx="0" presStyleCnt="3"/>
      <dgm:spPr/>
    </dgm:pt>
    <dgm:pt modelId="{E1DDB94D-B0B6-4B0B-9410-1154520A9410}" type="pres">
      <dgm:prSet presAssocID="{E1C35516-46DB-4A47-84E5-F5D941BF3601}" presName="vert1" presStyleCnt="0"/>
      <dgm:spPr/>
    </dgm:pt>
    <dgm:pt modelId="{906D8A9D-D793-47C5-8D79-211D156276F3}" type="pres">
      <dgm:prSet presAssocID="{80FC7C17-BD2A-4E75-B0F7-C9088626CCDE}" presName="thickLine" presStyleLbl="alignNode1" presStyleIdx="1" presStyleCnt="3"/>
      <dgm:spPr/>
    </dgm:pt>
    <dgm:pt modelId="{3CC63D84-3B61-463B-BB82-8F49114F4E65}" type="pres">
      <dgm:prSet presAssocID="{80FC7C17-BD2A-4E75-B0F7-C9088626CCDE}" presName="horz1" presStyleCnt="0"/>
      <dgm:spPr/>
    </dgm:pt>
    <dgm:pt modelId="{EABCED5A-1757-4216-92A0-390442C05F40}" type="pres">
      <dgm:prSet presAssocID="{80FC7C17-BD2A-4E75-B0F7-C9088626CCDE}" presName="tx1" presStyleLbl="revTx" presStyleIdx="1" presStyleCnt="3"/>
      <dgm:spPr/>
    </dgm:pt>
    <dgm:pt modelId="{8CC7C445-0028-44FD-980A-D9033D628737}" type="pres">
      <dgm:prSet presAssocID="{80FC7C17-BD2A-4E75-B0F7-C9088626CCDE}" presName="vert1" presStyleCnt="0"/>
      <dgm:spPr/>
    </dgm:pt>
    <dgm:pt modelId="{931644A3-9D83-4B78-B363-679B433BAC47}" type="pres">
      <dgm:prSet presAssocID="{66DD759F-98D4-4530-A4A4-2639E30BE2C8}" presName="thickLine" presStyleLbl="alignNode1" presStyleIdx="2" presStyleCnt="3"/>
      <dgm:spPr/>
    </dgm:pt>
    <dgm:pt modelId="{6039D009-73E5-41D9-A61E-0ABD1D0F1FEC}" type="pres">
      <dgm:prSet presAssocID="{66DD759F-98D4-4530-A4A4-2639E30BE2C8}" presName="horz1" presStyleCnt="0"/>
      <dgm:spPr/>
    </dgm:pt>
    <dgm:pt modelId="{86E4417B-7BFB-4BA9-AF1C-0E73EAD54586}" type="pres">
      <dgm:prSet presAssocID="{66DD759F-98D4-4530-A4A4-2639E30BE2C8}" presName="tx1" presStyleLbl="revTx" presStyleIdx="2" presStyleCnt="3"/>
      <dgm:spPr/>
    </dgm:pt>
    <dgm:pt modelId="{69E9CF51-7935-4BA6-B9FF-C5AB9E9772DE}" type="pres">
      <dgm:prSet presAssocID="{66DD759F-98D4-4530-A4A4-2639E30BE2C8}" presName="vert1" presStyleCnt="0"/>
      <dgm:spPr/>
    </dgm:pt>
  </dgm:ptLst>
  <dgm:cxnLst>
    <dgm:cxn modelId="{7C0B8B03-9CEB-4D25-AF20-CF7208DA838F}" srcId="{CE935C85-E24F-451F-9C69-02A85D9CD9E9}" destId="{E1C35516-46DB-4A47-84E5-F5D941BF3601}" srcOrd="0" destOrd="0" parTransId="{2AA422A6-F9EF-4572-8B89-06B345CABA21}" sibTransId="{CD7F1585-177D-445C-BD90-F4D2E28D6AFF}"/>
    <dgm:cxn modelId="{B13C6867-B5C1-4909-B6AB-351B4973516F}" type="presOf" srcId="{E1C35516-46DB-4A47-84E5-F5D941BF3601}" destId="{517924B4-9441-46F0-8956-ACE03D9CE2BD}" srcOrd="0" destOrd="0" presId="urn:microsoft.com/office/officeart/2008/layout/LinedList"/>
    <dgm:cxn modelId="{5A558582-18CF-464A-9CA4-0CADCBAE1575}" type="presOf" srcId="{CE935C85-E24F-451F-9C69-02A85D9CD9E9}" destId="{88370384-ABEC-47F5-9375-841F33DFD6FC}" srcOrd="0" destOrd="0" presId="urn:microsoft.com/office/officeart/2008/layout/LinedList"/>
    <dgm:cxn modelId="{D668179B-D361-4A37-BE12-5BAB976905DD}" type="presOf" srcId="{66DD759F-98D4-4530-A4A4-2639E30BE2C8}" destId="{86E4417B-7BFB-4BA9-AF1C-0E73EAD54586}" srcOrd="0" destOrd="0" presId="urn:microsoft.com/office/officeart/2008/layout/LinedList"/>
    <dgm:cxn modelId="{9A3643C4-BBC6-43F6-B3A2-F21B8D8C0C8C}" srcId="{CE935C85-E24F-451F-9C69-02A85D9CD9E9}" destId="{80FC7C17-BD2A-4E75-B0F7-C9088626CCDE}" srcOrd="1" destOrd="0" parTransId="{0E20F42A-2610-4B3F-B7F6-5171A1A77BF2}" sibTransId="{DE94DE88-A607-4DA3-9701-64DF2421575C}"/>
    <dgm:cxn modelId="{837132EF-C310-46F2-89A6-157B2589DC3C}" srcId="{CE935C85-E24F-451F-9C69-02A85D9CD9E9}" destId="{66DD759F-98D4-4530-A4A4-2639E30BE2C8}" srcOrd="2" destOrd="0" parTransId="{2752707C-7F43-4C01-B2EE-EDC378944E2A}" sibTransId="{03AC3F31-6F0F-4D02-A588-33E35E616BAB}"/>
    <dgm:cxn modelId="{CDDD38F5-917A-4C2C-8017-5786EACD8552}" type="presOf" srcId="{80FC7C17-BD2A-4E75-B0F7-C9088626CCDE}" destId="{EABCED5A-1757-4216-92A0-390442C05F40}" srcOrd="0" destOrd="0" presId="urn:microsoft.com/office/officeart/2008/layout/LinedList"/>
    <dgm:cxn modelId="{7DDF7258-DD71-4D2A-A220-302D2C93BF43}" type="presParOf" srcId="{88370384-ABEC-47F5-9375-841F33DFD6FC}" destId="{074EEA99-72D5-4BB8-83E0-55D91695CA8F}" srcOrd="0" destOrd="0" presId="urn:microsoft.com/office/officeart/2008/layout/LinedList"/>
    <dgm:cxn modelId="{519204CC-488E-4928-B646-C0B159D3CA69}" type="presParOf" srcId="{88370384-ABEC-47F5-9375-841F33DFD6FC}" destId="{35DD1668-0E17-4F5F-8B12-A41E0879105E}" srcOrd="1" destOrd="0" presId="urn:microsoft.com/office/officeart/2008/layout/LinedList"/>
    <dgm:cxn modelId="{A3507F26-2FCB-4B6B-BFED-C9B671EDEBC2}" type="presParOf" srcId="{35DD1668-0E17-4F5F-8B12-A41E0879105E}" destId="{517924B4-9441-46F0-8956-ACE03D9CE2BD}" srcOrd="0" destOrd="0" presId="urn:microsoft.com/office/officeart/2008/layout/LinedList"/>
    <dgm:cxn modelId="{664F7A80-BB8F-46CC-AF9F-A1010C265562}" type="presParOf" srcId="{35DD1668-0E17-4F5F-8B12-A41E0879105E}" destId="{E1DDB94D-B0B6-4B0B-9410-1154520A9410}" srcOrd="1" destOrd="0" presId="urn:microsoft.com/office/officeart/2008/layout/LinedList"/>
    <dgm:cxn modelId="{D4FD5762-D8BC-434B-A82B-F4BA66E1CCFD}" type="presParOf" srcId="{88370384-ABEC-47F5-9375-841F33DFD6FC}" destId="{906D8A9D-D793-47C5-8D79-211D156276F3}" srcOrd="2" destOrd="0" presId="urn:microsoft.com/office/officeart/2008/layout/LinedList"/>
    <dgm:cxn modelId="{77E5E8B9-CCBB-47B3-956F-5D72C62C1315}" type="presParOf" srcId="{88370384-ABEC-47F5-9375-841F33DFD6FC}" destId="{3CC63D84-3B61-463B-BB82-8F49114F4E65}" srcOrd="3" destOrd="0" presId="urn:microsoft.com/office/officeart/2008/layout/LinedList"/>
    <dgm:cxn modelId="{262F0C2B-BF99-476F-8210-3406D988A6E1}" type="presParOf" srcId="{3CC63D84-3B61-463B-BB82-8F49114F4E65}" destId="{EABCED5A-1757-4216-92A0-390442C05F40}" srcOrd="0" destOrd="0" presId="urn:microsoft.com/office/officeart/2008/layout/LinedList"/>
    <dgm:cxn modelId="{2F713671-0E1B-43ED-BD68-89AB7EEB569A}" type="presParOf" srcId="{3CC63D84-3B61-463B-BB82-8F49114F4E65}" destId="{8CC7C445-0028-44FD-980A-D9033D628737}" srcOrd="1" destOrd="0" presId="urn:microsoft.com/office/officeart/2008/layout/LinedList"/>
    <dgm:cxn modelId="{D37DA67C-D8EC-4857-ADC2-2CE6E80E437D}" type="presParOf" srcId="{88370384-ABEC-47F5-9375-841F33DFD6FC}" destId="{931644A3-9D83-4B78-B363-679B433BAC47}" srcOrd="4" destOrd="0" presId="urn:microsoft.com/office/officeart/2008/layout/LinedList"/>
    <dgm:cxn modelId="{D8672E1D-3030-49B4-8A62-2B0EFF1FC152}" type="presParOf" srcId="{88370384-ABEC-47F5-9375-841F33DFD6FC}" destId="{6039D009-73E5-41D9-A61E-0ABD1D0F1FEC}" srcOrd="5" destOrd="0" presId="urn:microsoft.com/office/officeart/2008/layout/LinedList"/>
    <dgm:cxn modelId="{16107D69-9E69-464A-AA02-A409304D224A}" type="presParOf" srcId="{6039D009-73E5-41D9-A61E-0ABD1D0F1FEC}" destId="{86E4417B-7BFB-4BA9-AF1C-0E73EAD54586}" srcOrd="0" destOrd="0" presId="urn:microsoft.com/office/officeart/2008/layout/LinedList"/>
    <dgm:cxn modelId="{C15E5D27-C6C6-42F3-BE87-C10A1EBA93B6}" type="presParOf" srcId="{6039D009-73E5-41D9-A61E-0ABD1D0F1FEC}" destId="{69E9CF51-7935-4BA6-B9FF-C5AB9E9772D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EEA99-72D5-4BB8-83E0-55D91695CA8F}">
      <dsp:nvSpPr>
        <dsp:cNvPr id="0" name=""/>
        <dsp:cNvSpPr/>
      </dsp:nvSpPr>
      <dsp:spPr>
        <a:xfrm>
          <a:off x="0" y="1575"/>
          <a:ext cx="10134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7924B4-9441-46F0-8956-ACE03D9CE2BD}">
      <dsp:nvSpPr>
        <dsp:cNvPr id="0" name=""/>
        <dsp:cNvSpPr/>
      </dsp:nvSpPr>
      <dsp:spPr>
        <a:xfrm>
          <a:off x="0" y="1575"/>
          <a:ext cx="10134600" cy="1074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fr-FR" sz="2600" kern="1200"/>
            <a:t> Parcourir chaque ligne et colonne pour permuter les cellules.</a:t>
          </a:r>
        </a:p>
      </dsp:txBody>
      <dsp:txXfrm>
        <a:off x="0" y="1575"/>
        <a:ext cx="10134600" cy="1074216"/>
      </dsp:txXfrm>
    </dsp:sp>
    <dsp:sp modelId="{906D8A9D-D793-47C5-8D79-211D156276F3}">
      <dsp:nvSpPr>
        <dsp:cNvPr id="0" name=""/>
        <dsp:cNvSpPr/>
      </dsp:nvSpPr>
      <dsp:spPr>
        <a:xfrm>
          <a:off x="0" y="1075791"/>
          <a:ext cx="10134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CED5A-1757-4216-92A0-390442C05F40}">
      <dsp:nvSpPr>
        <dsp:cNvPr id="0" name=""/>
        <dsp:cNvSpPr/>
      </dsp:nvSpPr>
      <dsp:spPr>
        <a:xfrm>
          <a:off x="0" y="1075791"/>
          <a:ext cx="10134600" cy="1074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fr-FR" sz="2600" kern="1200"/>
            <a:t>Supprimer les préfixes et les espaces supplémentaires.</a:t>
          </a:r>
        </a:p>
      </dsp:txBody>
      <dsp:txXfrm>
        <a:off x="0" y="1075791"/>
        <a:ext cx="10134600" cy="1074216"/>
      </dsp:txXfrm>
    </dsp:sp>
    <dsp:sp modelId="{931644A3-9D83-4B78-B363-679B433BAC47}">
      <dsp:nvSpPr>
        <dsp:cNvPr id="0" name=""/>
        <dsp:cNvSpPr/>
      </dsp:nvSpPr>
      <dsp:spPr>
        <a:xfrm>
          <a:off x="0" y="2150008"/>
          <a:ext cx="10134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E4417B-7BFB-4BA9-AF1C-0E73EAD54586}">
      <dsp:nvSpPr>
        <dsp:cNvPr id="0" name=""/>
        <dsp:cNvSpPr/>
      </dsp:nvSpPr>
      <dsp:spPr>
        <a:xfrm>
          <a:off x="0" y="2150008"/>
          <a:ext cx="10134600" cy="1074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fr-FR" sz="2600" kern="1200"/>
            <a:t> Convertir les données aux types appropriés.</a:t>
          </a:r>
        </a:p>
      </dsp:txBody>
      <dsp:txXfrm>
        <a:off x="0" y="2150008"/>
        <a:ext cx="10134600" cy="107421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a:t>Dans le contexte dynamique de l'industrie automobile marocaine, la prédiction des prix des voitures d'occasion revêt une importance stratégique. Notre projet en statistique s'inscrit dans cette démarche en proposant une analyse approfondie et des modèles prédictifs pour anticiper les variations de prix sur ce marché.</a:t>
            </a:r>
          </a:p>
          <a:p>
            <a:endParaRPr lang="fr-F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3217352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13</a:t>
            </a:fld>
            <a:endParaRPr lang="zh-CN" altLang="en-US"/>
          </a:p>
        </p:txBody>
      </p:sp>
    </p:spTree>
    <p:extLst>
      <p:ext uri="{BB962C8B-B14F-4D97-AF65-F5344CB8AC3E}">
        <p14:creationId xmlns:p14="http://schemas.microsoft.com/office/powerpoint/2010/main" val="4175512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14</a:t>
            </a:fld>
            <a:endParaRPr lang="zh-CN" altLang="en-US"/>
          </a:p>
        </p:txBody>
      </p:sp>
    </p:spTree>
    <p:extLst>
      <p:ext uri="{BB962C8B-B14F-4D97-AF65-F5344CB8AC3E}">
        <p14:creationId xmlns:p14="http://schemas.microsoft.com/office/powerpoint/2010/main" val="175504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15</a:t>
            </a:fld>
            <a:endParaRPr lang="zh-CN" altLang="en-US"/>
          </a:p>
        </p:txBody>
      </p:sp>
    </p:spTree>
    <p:extLst>
      <p:ext uri="{BB962C8B-B14F-4D97-AF65-F5344CB8AC3E}">
        <p14:creationId xmlns:p14="http://schemas.microsoft.com/office/powerpoint/2010/main" val="3007702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16</a:t>
            </a:fld>
            <a:endParaRPr lang="zh-CN" altLang="en-US"/>
          </a:p>
        </p:txBody>
      </p:sp>
    </p:spTree>
    <p:extLst>
      <p:ext uri="{BB962C8B-B14F-4D97-AF65-F5344CB8AC3E}">
        <p14:creationId xmlns:p14="http://schemas.microsoft.com/office/powerpoint/2010/main" val="1184420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18</a:t>
            </a:fld>
            <a:endParaRPr lang="zh-CN" altLang="en-US"/>
          </a:p>
        </p:txBody>
      </p:sp>
    </p:spTree>
    <p:extLst>
      <p:ext uri="{BB962C8B-B14F-4D97-AF65-F5344CB8AC3E}">
        <p14:creationId xmlns:p14="http://schemas.microsoft.com/office/powerpoint/2010/main" val="1634765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19</a:t>
            </a:fld>
            <a:endParaRPr lang="zh-CN" altLang="en-US"/>
          </a:p>
        </p:txBody>
      </p:sp>
    </p:spTree>
    <p:extLst>
      <p:ext uri="{BB962C8B-B14F-4D97-AF65-F5344CB8AC3E}">
        <p14:creationId xmlns:p14="http://schemas.microsoft.com/office/powerpoint/2010/main" val="220239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20</a:t>
            </a:fld>
            <a:endParaRPr lang="zh-CN" altLang="en-US"/>
          </a:p>
        </p:txBody>
      </p:sp>
    </p:spTree>
    <p:extLst>
      <p:ext uri="{BB962C8B-B14F-4D97-AF65-F5344CB8AC3E}">
        <p14:creationId xmlns:p14="http://schemas.microsoft.com/office/powerpoint/2010/main" val="1606227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fr-FR" b="0" i="0">
                <a:solidFill>
                  <a:srgbClr val="000000"/>
                </a:solidFill>
                <a:effectLst/>
                <a:latin typeface="YAFdJjTk5UU 0"/>
              </a:rPr>
              <a:t>le premier graphique représente une figure illustrant différentes statistiques des prix des voitures d'occasion au Maroc. Nous observons que la distribution des prix est étalée sur une large plage, allant de 83,000 MAD à 2,700,000 MAD. Les quantiles nous permettent de visualiser la dispersion des données autour de la médiane qui est égale à 127,000 MAD, tandis que d'autres informations telles que la moyenne qui est égale à 160,439.25 MAD et l'écart type qui est égale à 132,556.51 MAD nous donnent une idée de la tendance centrale et de la dispersion des prix. </a:t>
            </a:r>
            <a:endParaRPr lang="fr-FR">
              <a:solidFill>
                <a:srgbClr val="000000"/>
              </a:solidFill>
              <a:effectLst/>
              <a:latin typeface="YAFdJjTk5UU 0"/>
            </a:endParaRPr>
          </a:p>
          <a:p>
            <a:r>
              <a:rPr lang="fr-FR" b="0" i="0">
                <a:solidFill>
                  <a:srgbClr val="000000"/>
                </a:solidFill>
                <a:effectLst/>
                <a:latin typeface="YAFdJjTk5UU 0"/>
              </a:rPr>
              <a:t>D'après l’histogramme la distribution des prix ressemble à une loi de Gama</a:t>
            </a:r>
            <a:endParaRPr lang="fr-FR">
              <a:solidFill>
                <a:srgbClr val="000000"/>
              </a:solidFill>
              <a:effectLst/>
              <a:latin typeface="YAFdJjTk5UU 0"/>
            </a:endParaRPr>
          </a:p>
        </p:txBody>
      </p:sp>
      <p:sp>
        <p:nvSpPr>
          <p:cNvPr id="4" name="灯片编号占位符 3"/>
          <p:cNvSpPr>
            <a:spLocks noGrp="1"/>
          </p:cNvSpPr>
          <p:nvPr>
            <p:ph type="sldNum" sz="quarter" idx="10"/>
          </p:nvPr>
        </p:nvSpPr>
        <p:spPr/>
        <p:txBody>
          <a:bodyPr/>
          <a:lstStyle/>
          <a:p>
            <a:fld id="{B2A64216-7571-4F55-B8A0-A9B09CAD06D6}" type="slidenum">
              <a:rPr lang="zh-CN" altLang="en-US" smtClean="0"/>
              <a:t>21</a:t>
            </a:fld>
            <a:endParaRPr lang="zh-CN" altLang="en-US"/>
          </a:p>
        </p:txBody>
      </p:sp>
    </p:spTree>
    <p:extLst>
      <p:ext uri="{BB962C8B-B14F-4D97-AF65-F5344CB8AC3E}">
        <p14:creationId xmlns:p14="http://schemas.microsoft.com/office/powerpoint/2010/main" val="2512392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fr-FR" b="0" i="0">
                <a:solidFill>
                  <a:srgbClr val="000000"/>
                </a:solidFill>
                <a:effectLst/>
                <a:latin typeface="YAFdJjTk5UU 0"/>
              </a:rPr>
              <a:t>Kilométrage (</a:t>
            </a:r>
            <a:r>
              <a:rPr lang="fr-FR" b="0" i="0" err="1">
                <a:solidFill>
                  <a:srgbClr val="000000"/>
                </a:solidFill>
                <a:effectLst/>
                <a:latin typeface="YAFdJjTk5UU 0"/>
              </a:rPr>
              <a:t>Kilometrage</a:t>
            </a:r>
            <a:r>
              <a:rPr lang="fr-FR" b="0" i="0">
                <a:solidFill>
                  <a:srgbClr val="000000"/>
                </a:solidFill>
                <a:effectLst/>
                <a:latin typeface="YAFdJjTk5UU 0"/>
              </a:rPr>
              <a:t>)</a:t>
            </a:r>
            <a:endParaRPr lang="fr-FR">
              <a:solidFill>
                <a:srgbClr val="000000"/>
              </a:solidFill>
              <a:effectLst/>
              <a:latin typeface="YAFdJjTk5UU 0"/>
            </a:endParaRPr>
          </a:p>
          <a:p>
            <a:r>
              <a:rPr lang="fr-FR" b="0" i="0">
                <a:solidFill>
                  <a:srgbClr val="000000"/>
                </a:solidFill>
                <a:effectLst/>
                <a:latin typeface="YAFdJjTk5UU 0"/>
              </a:rPr>
              <a:t>Le deuxième graphique présente une analyse similaire pour la variable du kilométrage des voitures. Nous observons une distribution variée des kilométrages, avec une concentration significative autour de 200,000 Km . Cette distribution nous donne un aperçu de l'utilisation et de l'usure des véhicules d'occasion sur le marché marocain. Nous nous attendons qu’il y aura une forte corrélation entre cette variable avec l'âge du véhicule.</a:t>
            </a:r>
            <a:endParaRPr lang="fr-FR">
              <a:solidFill>
                <a:srgbClr val="000000"/>
              </a:solidFill>
              <a:effectLst/>
              <a:latin typeface="YAFdJjTk5UU 0"/>
            </a:endParaRPr>
          </a:p>
        </p:txBody>
      </p:sp>
      <p:sp>
        <p:nvSpPr>
          <p:cNvPr id="4" name="灯片编号占位符 3"/>
          <p:cNvSpPr>
            <a:spLocks noGrp="1"/>
          </p:cNvSpPr>
          <p:nvPr>
            <p:ph type="sldNum" sz="quarter" idx="10"/>
          </p:nvPr>
        </p:nvSpPr>
        <p:spPr/>
        <p:txBody>
          <a:bodyPr/>
          <a:lstStyle/>
          <a:p>
            <a:fld id="{B2A64216-7571-4F55-B8A0-A9B09CAD06D6}" type="slidenum">
              <a:rPr lang="zh-CN" altLang="en-US" smtClean="0"/>
              <a:t>22</a:t>
            </a:fld>
            <a:endParaRPr lang="zh-CN" altLang="en-US"/>
          </a:p>
        </p:txBody>
      </p:sp>
    </p:spTree>
    <p:extLst>
      <p:ext uri="{BB962C8B-B14F-4D97-AF65-F5344CB8AC3E}">
        <p14:creationId xmlns:p14="http://schemas.microsoft.com/office/powerpoint/2010/main" val="370422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fr-FR" b="0" i="0">
                <a:solidFill>
                  <a:srgbClr val="000000"/>
                </a:solidFill>
                <a:effectLst/>
                <a:latin typeface="YAFdJjTk5UU 0"/>
              </a:rPr>
              <a:t>Âge du véhicule (Car Age)</a:t>
            </a:r>
            <a:endParaRPr lang="fr-FR">
              <a:solidFill>
                <a:srgbClr val="000000"/>
              </a:solidFill>
              <a:effectLst/>
              <a:latin typeface="YAFdJjTk5UU 0"/>
            </a:endParaRPr>
          </a:p>
          <a:p>
            <a:r>
              <a:rPr lang="fr-FR" b="0" i="0">
                <a:solidFill>
                  <a:srgbClr val="000000"/>
                </a:solidFill>
                <a:effectLst/>
                <a:latin typeface="YAFdJjTk5UU 0"/>
              </a:rPr>
              <a:t>Le troisième graphique représente l'âge des véhicules en années. Nous observons une distribution relativement uniforme, avec une concentration autour la valeur 13 ans. Cela nous donne une indication de la composition de l'ensemble des voitures d'occasion disponibles sur le marché, en termes d'ancienneté des modèles.</a:t>
            </a:r>
            <a:endParaRPr lang="fr-FR">
              <a:solidFill>
                <a:srgbClr val="000000"/>
              </a:solidFill>
              <a:effectLst/>
              <a:latin typeface="YAFdJjTk5UU 0"/>
            </a:endParaRPr>
          </a:p>
        </p:txBody>
      </p:sp>
      <p:sp>
        <p:nvSpPr>
          <p:cNvPr id="4" name="灯片编号占位符 3"/>
          <p:cNvSpPr>
            <a:spLocks noGrp="1"/>
          </p:cNvSpPr>
          <p:nvPr>
            <p:ph type="sldNum" sz="quarter" idx="10"/>
          </p:nvPr>
        </p:nvSpPr>
        <p:spPr/>
        <p:txBody>
          <a:bodyPr/>
          <a:lstStyle/>
          <a:p>
            <a:fld id="{B2A64216-7571-4F55-B8A0-A9B09CAD06D6}" type="slidenum">
              <a:rPr lang="zh-CN" altLang="en-US" smtClean="0"/>
              <a:t>23</a:t>
            </a:fld>
            <a:endParaRPr lang="zh-CN" altLang="en-US"/>
          </a:p>
        </p:txBody>
      </p:sp>
    </p:spTree>
    <p:extLst>
      <p:ext uri="{BB962C8B-B14F-4D97-AF65-F5344CB8AC3E}">
        <p14:creationId xmlns:p14="http://schemas.microsoft.com/office/powerpoint/2010/main" val="68652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a:t>L'industrie automobile au Maroc connaît une expansion significative, alimentée par une économie en croissance et une demande croissante en matière de transport. Dans ce paysage, le marché des véhicules d'occasion joue un rôle crucial en offrant une alternative économique.</a:t>
            </a:r>
          </a:p>
          <a:p>
            <a:endParaRPr lang="fr-FR"/>
          </a:p>
          <a:p>
            <a:r>
              <a:rPr lang="fr-FR"/>
              <a:t>Cependant, la fluctuation des prix dans ce marché représente un défi majeur pour les acteurs économiques. Les vendeurs doivent fixer des prix compétitifs, tandis que les acheteurs cherchent à évaluer la juste valeur des véhicules proposés. Dans ce contexte, disposer de modèles prédictifs précis devient essentiel pour informer les décisions commerciales et garantir une transaction équitable.</a:t>
            </a:r>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fr-FR" b="0" i="0">
                <a:solidFill>
                  <a:srgbClr val="000000"/>
                </a:solidFill>
                <a:effectLst/>
                <a:latin typeface="YAFdJjTk5UU 0"/>
              </a:rPr>
              <a:t>Puissance fiscale (Puissance fiscale)</a:t>
            </a:r>
            <a:endParaRPr lang="fr-FR">
              <a:solidFill>
                <a:srgbClr val="000000"/>
              </a:solidFill>
              <a:effectLst/>
              <a:latin typeface="YAFdJjTk5UU 0"/>
            </a:endParaRPr>
          </a:p>
          <a:p>
            <a:r>
              <a:rPr lang="fr-FR" b="0" i="0">
                <a:solidFill>
                  <a:srgbClr val="000000"/>
                </a:solidFill>
                <a:effectLst/>
                <a:latin typeface="YAFdJjTk5UU 0"/>
              </a:rPr>
              <a:t>Le quatrième graphique présente une analyse similaire pour la puissance fiscale des voitures. Nous observons une distribution variée des puissances fiscales, avec une concentration autour de 10 chevaux fiscaux. Ce qui correspond à une vignette de 3000 MAD (essence) / 6000 MAD (diesel). Nous nous attendons à une forte corrélation de cette variable avec le prix de la voiture parce qu’elle représente une charge annuelle pour les acheteurs potentiels.</a:t>
            </a:r>
            <a:endParaRPr lang="fr-FR">
              <a:solidFill>
                <a:srgbClr val="000000"/>
              </a:solidFill>
              <a:effectLst/>
              <a:latin typeface="YAFdJjTk5UU 0"/>
            </a:endParaRPr>
          </a:p>
        </p:txBody>
      </p:sp>
      <p:sp>
        <p:nvSpPr>
          <p:cNvPr id="4" name="灯片编号占位符 3"/>
          <p:cNvSpPr>
            <a:spLocks noGrp="1"/>
          </p:cNvSpPr>
          <p:nvPr>
            <p:ph type="sldNum" sz="quarter" idx="10"/>
          </p:nvPr>
        </p:nvSpPr>
        <p:spPr/>
        <p:txBody>
          <a:bodyPr/>
          <a:lstStyle/>
          <a:p>
            <a:fld id="{B2A64216-7571-4F55-B8A0-A9B09CAD06D6}" type="slidenum">
              <a:rPr lang="zh-CN" altLang="en-US" smtClean="0"/>
              <a:t>24</a:t>
            </a:fld>
            <a:endParaRPr lang="zh-CN" altLang="en-US"/>
          </a:p>
        </p:txBody>
      </p:sp>
    </p:spTree>
    <p:extLst>
      <p:ext uri="{BB962C8B-B14F-4D97-AF65-F5344CB8AC3E}">
        <p14:creationId xmlns:p14="http://schemas.microsoft.com/office/powerpoint/2010/main" val="3813109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fr-FR" b="0" i="0">
                <a:solidFill>
                  <a:srgbClr val="000000"/>
                </a:solidFill>
                <a:effectLst/>
                <a:latin typeface="YAFdJjTk5UU 0"/>
              </a:rPr>
              <a:t>Marque (Marque)</a:t>
            </a:r>
            <a:endParaRPr lang="fr-FR">
              <a:solidFill>
                <a:srgbClr val="000000"/>
              </a:solidFill>
              <a:effectLst/>
              <a:latin typeface="YAFdJjTk5UU 0"/>
            </a:endParaRPr>
          </a:p>
          <a:p>
            <a:r>
              <a:rPr lang="fr-FR" b="0" i="0">
                <a:solidFill>
                  <a:srgbClr val="000000"/>
                </a:solidFill>
                <a:effectLst/>
                <a:latin typeface="YAFdJjTk5UU 0"/>
              </a:rPr>
              <a:t>Pour la variable catégorique de la marque, nous utilisons un nuage de mots (</a:t>
            </a:r>
            <a:r>
              <a:rPr lang="fr-FR" b="0" i="0" err="1">
                <a:solidFill>
                  <a:srgbClr val="000000"/>
                </a:solidFill>
                <a:effectLst/>
                <a:latin typeface="YAFdJjTk5UU 0"/>
              </a:rPr>
              <a:t>word</a:t>
            </a:r>
            <a:r>
              <a:rPr lang="fr-FR" b="0" i="0">
                <a:solidFill>
                  <a:srgbClr val="000000"/>
                </a:solidFill>
                <a:effectLst/>
                <a:latin typeface="YAFdJjTk5UU 0"/>
              </a:rPr>
              <a:t> cloud) pour visualiser les marques les plus fréquentes dans notre ensemble de données. De plus, un tableau illustrant la fréquence des marques les plus fréquentes est également fourni. Cela nous donne un aperçu clair des marques les plus populaires sur le marché des voitures d'occasion au Maroc.</a:t>
            </a:r>
            <a:endParaRPr lang="fr-FR">
              <a:solidFill>
                <a:srgbClr val="000000"/>
              </a:solidFill>
              <a:effectLst/>
              <a:latin typeface="YAFdJjTk5UU 0"/>
            </a:endParaRPr>
          </a:p>
        </p:txBody>
      </p:sp>
      <p:sp>
        <p:nvSpPr>
          <p:cNvPr id="4" name="灯片编号占位符 3"/>
          <p:cNvSpPr>
            <a:spLocks noGrp="1"/>
          </p:cNvSpPr>
          <p:nvPr>
            <p:ph type="sldNum" sz="quarter" idx="10"/>
          </p:nvPr>
        </p:nvSpPr>
        <p:spPr/>
        <p:txBody>
          <a:bodyPr/>
          <a:lstStyle/>
          <a:p>
            <a:fld id="{B2A64216-7571-4F55-B8A0-A9B09CAD06D6}" type="slidenum">
              <a:rPr lang="zh-CN" altLang="en-US" smtClean="0"/>
              <a:t>25</a:t>
            </a:fld>
            <a:endParaRPr lang="zh-CN" altLang="en-US"/>
          </a:p>
        </p:txBody>
      </p:sp>
    </p:spTree>
    <p:extLst>
      <p:ext uri="{BB962C8B-B14F-4D97-AF65-F5344CB8AC3E}">
        <p14:creationId xmlns:p14="http://schemas.microsoft.com/office/powerpoint/2010/main" val="2573527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a:buFont typeface="Arial" panose="020B0604020202020204" pitchFamily="34" charset="0"/>
              <a:buChar char="•"/>
            </a:pPr>
            <a:r>
              <a:rPr lang="fr-FR" b="0" i="0">
                <a:solidFill>
                  <a:srgbClr val="000000"/>
                </a:solidFill>
                <a:effectLst/>
              </a:rPr>
              <a:t>Il y a une corrélation de -0.424 entre le prix du véhicule et le kilométrage parcourut . Cette forte corrélation est expliqué par le faite que les l'étape du véhicule se dégrade avec la distance.</a:t>
            </a:r>
            <a:endParaRPr lang="fr-FR"/>
          </a:p>
          <a:p>
            <a:pPr>
              <a:buFont typeface="Arial" panose="020B0604020202020204" pitchFamily="34" charset="0"/>
              <a:buChar char="•"/>
            </a:pPr>
            <a:r>
              <a:rPr lang="fr-FR" b="0" i="0">
                <a:solidFill>
                  <a:srgbClr val="000000"/>
                </a:solidFill>
                <a:effectLst/>
              </a:rPr>
              <a:t>Pour la même raison, la corrélation entre le prix du véhicule et son âge est égale à -0.672. </a:t>
            </a:r>
            <a:endParaRPr lang="fr-FR"/>
          </a:p>
          <a:p>
            <a:pPr>
              <a:buFont typeface="Arial" panose="020B0604020202020204" pitchFamily="34" charset="0"/>
              <a:buChar char="•"/>
            </a:pPr>
            <a:r>
              <a:rPr lang="fr-FR" b="0" i="0">
                <a:solidFill>
                  <a:srgbClr val="000000"/>
                </a:solidFill>
                <a:effectLst/>
              </a:rPr>
              <a:t>Il y a une corrélation de 0.231 entre la puissance fiscale et le prix du véhicule . Contrairement à ce qui était prévu, la corrélation entre ces deux variables n’est pas aussi forte. Cela peut être expliquer par le faite qu’il y a d’autres paramètres plus importants que la puissance fiscale de la voiture, qui impactent le prix de cette dernière.</a:t>
            </a:r>
            <a:endParaRPr lang="fr-FR"/>
          </a:p>
          <a:p>
            <a:pPr>
              <a:buFont typeface="Arial" panose="020B0604020202020204" pitchFamily="34" charset="0"/>
              <a:buChar char="•"/>
            </a:pPr>
            <a:r>
              <a:rPr lang="fr-FR" b="0" i="0">
                <a:solidFill>
                  <a:srgbClr val="000000"/>
                </a:solidFill>
                <a:effectLst/>
              </a:rPr>
              <a:t>Il y a une corrélation de 0.698 entre l'âge du véhicule et le kilométrage parcourut . Cette forte corrélation naturelle, et reflète le faite que la véhicule parcours plus de distance cumulée au fil des années.</a:t>
            </a:r>
            <a:endParaRPr lang="fr-FR"/>
          </a:p>
        </p:txBody>
      </p:sp>
      <p:sp>
        <p:nvSpPr>
          <p:cNvPr id="4" name="灯片编号占位符 3"/>
          <p:cNvSpPr>
            <a:spLocks noGrp="1"/>
          </p:cNvSpPr>
          <p:nvPr>
            <p:ph type="sldNum" sz="quarter" idx="10"/>
          </p:nvPr>
        </p:nvSpPr>
        <p:spPr/>
        <p:txBody>
          <a:bodyPr/>
          <a:lstStyle/>
          <a:p>
            <a:fld id="{B2A64216-7571-4F55-B8A0-A9B09CAD06D6}" type="slidenum">
              <a:rPr lang="zh-CN" altLang="en-US" smtClean="0"/>
              <a:t>26</a:t>
            </a:fld>
            <a:endParaRPr lang="zh-CN" altLang="en-US"/>
          </a:p>
        </p:txBody>
      </p:sp>
    </p:spTree>
    <p:extLst>
      <p:ext uri="{BB962C8B-B14F-4D97-AF65-F5344CB8AC3E}">
        <p14:creationId xmlns:p14="http://schemas.microsoft.com/office/powerpoint/2010/main" val="2914765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fr-FR" b="0" i="0">
                <a:solidFill>
                  <a:srgbClr val="000000"/>
                </a:solidFill>
                <a:effectLst/>
                <a:latin typeface="YAFdJjTk5UU 0"/>
              </a:rPr>
              <a:t>le premier graphique de dispersion représente le prix des voitures d'occasion en fonction de la puissance fiscale. Chaque point dans le nuage de points représente une observation de notre ensemble de données, où l'axe des x représente la puissance fiscale et l'axe des y représente le prix de la voiture. En examinant ce graphique, nous ne pouvons pas identifier s'il existe une relation linéaire ou non linéaire entre le prix et la puissance fiscale. Cela vient du faite que la puissance fiscale est une valeur entière discontinue, un représentation en box plot, sera plus adéquate a cette situation.</a:t>
            </a:r>
            <a:endParaRPr lang="fr-FR">
              <a:solidFill>
                <a:srgbClr val="000000"/>
              </a:solidFill>
              <a:effectLst/>
              <a:latin typeface="YAFdJjTk5UU 0"/>
            </a:endParaRPr>
          </a:p>
          <a:p>
            <a:r>
              <a:rPr lang="fr-FR" b="0" i="0">
                <a:solidFill>
                  <a:srgbClr val="000000"/>
                </a:solidFill>
                <a:effectLst/>
                <a:latin typeface="YAFdJjTk5UU 0"/>
              </a:rPr>
              <a:t>Même après avoir tracer le diagramme en boxe plot, on ne peut pas affirmer qu’il existe une relation linéaire entre le puissance fiscale et le prix de la voiture. </a:t>
            </a:r>
            <a:endParaRPr lang="fr-FR">
              <a:solidFill>
                <a:srgbClr val="000000"/>
              </a:solidFill>
              <a:effectLst/>
              <a:latin typeface="YAFdJjTk5UU 0"/>
            </a:endParaRPr>
          </a:p>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27</a:t>
            </a:fld>
            <a:endParaRPr lang="zh-CN" altLang="en-US"/>
          </a:p>
        </p:txBody>
      </p:sp>
    </p:spTree>
    <p:extLst>
      <p:ext uri="{BB962C8B-B14F-4D97-AF65-F5344CB8AC3E}">
        <p14:creationId xmlns:p14="http://schemas.microsoft.com/office/powerpoint/2010/main" val="1186595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fr-FR" b="0" i="0">
                <a:solidFill>
                  <a:srgbClr val="000000"/>
                </a:solidFill>
                <a:effectLst/>
                <a:latin typeface="YAFdJjTk5UU 0"/>
              </a:rPr>
              <a:t>e deuxième graphique de dispersion montre le prix des voitures d'occasion en fonction du kilométrage. Encore une fois, nous remarquons qu’il n’y a pas une relation linéaire entre le prix et le kilométrage .</a:t>
            </a:r>
            <a:endParaRPr lang="fr-FR">
              <a:solidFill>
                <a:srgbClr val="000000"/>
              </a:solidFill>
              <a:effectLst/>
              <a:latin typeface="YAFdJjTk5UU 0"/>
            </a:endParaRPr>
          </a:p>
          <a:p>
            <a:r>
              <a:rPr lang="fr-FR" b="0" i="0">
                <a:solidFill>
                  <a:srgbClr val="000000"/>
                </a:solidFill>
                <a:effectLst/>
                <a:latin typeface="YAFdJjTk5UU 0"/>
              </a:rPr>
              <a:t>Les nuages des points obtenus ne sont pas claire, puisque la valeur de la corrélation linéaire entre le prix et les autres variables est généralement faible.</a:t>
            </a:r>
            <a:endParaRPr lang="fr-FR">
              <a:solidFill>
                <a:srgbClr val="000000"/>
              </a:solidFill>
              <a:effectLst/>
              <a:latin typeface="YAFdJjTk5UU 0"/>
            </a:endParaRPr>
          </a:p>
        </p:txBody>
      </p:sp>
      <p:sp>
        <p:nvSpPr>
          <p:cNvPr id="4" name="灯片编号占位符 3"/>
          <p:cNvSpPr>
            <a:spLocks noGrp="1"/>
          </p:cNvSpPr>
          <p:nvPr>
            <p:ph type="sldNum" sz="quarter" idx="10"/>
          </p:nvPr>
        </p:nvSpPr>
        <p:spPr/>
        <p:txBody>
          <a:bodyPr/>
          <a:lstStyle/>
          <a:p>
            <a:fld id="{B2A64216-7571-4F55-B8A0-A9B09CAD06D6}" type="slidenum">
              <a:rPr lang="zh-CN" altLang="en-US" smtClean="0"/>
              <a:t>28</a:t>
            </a:fld>
            <a:endParaRPr lang="zh-CN" altLang="en-US"/>
          </a:p>
        </p:txBody>
      </p:sp>
    </p:spTree>
    <p:extLst>
      <p:ext uri="{BB962C8B-B14F-4D97-AF65-F5344CB8AC3E}">
        <p14:creationId xmlns:p14="http://schemas.microsoft.com/office/powerpoint/2010/main" val="2653217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Après avoir extrait les données, les valeurs de chaque colonne ont été placées dans d'autres colonnes. Nous avons donc décidé d'ajouter un préfixe au début de chaque valeur qui fait référence à sa colonne respective, ce qui nous a permis de réorganiser nos données.</a:t>
            </a:r>
          </a:p>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30</a:t>
            </a:fld>
            <a:endParaRPr lang="zh-CN" altLang="en-US"/>
          </a:p>
        </p:txBody>
      </p:sp>
    </p:spTree>
    <p:extLst>
      <p:ext uri="{BB962C8B-B14F-4D97-AF65-F5344CB8AC3E}">
        <p14:creationId xmlns:p14="http://schemas.microsoft.com/office/powerpoint/2010/main" val="2781531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Après avoir extrait les données, les valeurs de chaque colonne ont été placées dans d'autres colonnes. Nous avons donc décidé d'ajouter un préfixe au début de chaque valeur qui fait référence à sa colonne respective, ce qui nous a permis de réorganiser nos données.</a:t>
            </a:r>
          </a:p>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31</a:t>
            </a:fld>
            <a:endParaRPr lang="zh-CN" altLang="en-US"/>
          </a:p>
        </p:txBody>
      </p:sp>
    </p:spTree>
    <p:extLst>
      <p:ext uri="{BB962C8B-B14F-4D97-AF65-F5344CB8AC3E}">
        <p14:creationId xmlns:p14="http://schemas.microsoft.com/office/powerpoint/2010/main" val="4185793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Après avoir extrait les données, les valeurs de chaque colonne ont été placées dans d'autres colonnes. Nous avons donc décidé d'ajouter un préfixe au début de chaque valeur qui fait référence à sa colonne respective, ce qui nous a permis de réorganiser nos données.</a:t>
            </a:r>
          </a:p>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32</a:t>
            </a:fld>
            <a:endParaRPr lang="zh-CN" altLang="en-US"/>
          </a:p>
        </p:txBody>
      </p:sp>
    </p:spTree>
    <p:extLst>
      <p:ext uri="{BB962C8B-B14F-4D97-AF65-F5344CB8AC3E}">
        <p14:creationId xmlns:p14="http://schemas.microsoft.com/office/powerpoint/2010/main" val="4229116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Après avoir extrait les données, les valeurs de chaque colonne ont été placées dans d'autres colonnes. Nous avons donc décidé d'ajouter un préfixe au début de chaque valeur qui fait référence à sa colonne respective, ce qui nous a permis de réorganiser nos données.</a:t>
            </a:r>
          </a:p>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33</a:t>
            </a:fld>
            <a:endParaRPr lang="zh-CN" altLang="en-US"/>
          </a:p>
        </p:txBody>
      </p:sp>
    </p:spTree>
    <p:extLst>
      <p:ext uri="{BB962C8B-B14F-4D97-AF65-F5344CB8AC3E}">
        <p14:creationId xmlns:p14="http://schemas.microsoft.com/office/powerpoint/2010/main" val="3313957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5</a:t>
            </a:fld>
            <a:endParaRPr lang="zh-CN" altLang="en-US"/>
          </a:p>
        </p:txBody>
      </p:sp>
    </p:spTree>
    <p:extLst>
      <p:ext uri="{BB962C8B-B14F-4D97-AF65-F5344CB8AC3E}">
        <p14:creationId xmlns:p14="http://schemas.microsoft.com/office/powerpoint/2010/main" val="1260798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6</a:t>
            </a:fld>
            <a:endParaRPr lang="zh-CN" altLang="en-US"/>
          </a:p>
        </p:txBody>
      </p:sp>
    </p:spTree>
    <p:extLst>
      <p:ext uri="{BB962C8B-B14F-4D97-AF65-F5344CB8AC3E}">
        <p14:creationId xmlns:p14="http://schemas.microsoft.com/office/powerpoint/2010/main" val="783614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7</a:t>
            </a:fld>
            <a:endParaRPr lang="zh-CN" altLang="en-US"/>
          </a:p>
        </p:txBody>
      </p:sp>
    </p:spTree>
    <p:extLst>
      <p:ext uri="{BB962C8B-B14F-4D97-AF65-F5344CB8AC3E}">
        <p14:creationId xmlns:p14="http://schemas.microsoft.com/office/powerpoint/2010/main" val="159653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fr-FR" altLang="zh-CN"/>
              <a:t>On remarque qu'à côté de chaque valeur de la base de données, il y a un préfixe indiquant sa colonne correspondante. Cette approche a été adoptée afin de pouvoir identifier facilement la colonne à laquelle chaque valeur est associée. Par exemple, sans ce préfixe, il serait difficile de déterminer à quelle colonne correspond le chiffre 14 pour la puissance fiscale.</a:t>
            </a:r>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8</a:t>
            </a:fld>
            <a:endParaRPr lang="zh-CN" altLang="en-US"/>
          </a:p>
        </p:txBody>
      </p:sp>
    </p:spTree>
    <p:extLst>
      <p:ext uri="{BB962C8B-B14F-4D97-AF65-F5344CB8AC3E}">
        <p14:creationId xmlns:p14="http://schemas.microsoft.com/office/powerpoint/2010/main" val="253578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9</a:t>
            </a:fld>
            <a:endParaRPr lang="zh-CN" altLang="en-US"/>
          </a:p>
        </p:txBody>
      </p:sp>
    </p:spTree>
    <p:extLst>
      <p:ext uri="{BB962C8B-B14F-4D97-AF65-F5344CB8AC3E}">
        <p14:creationId xmlns:p14="http://schemas.microsoft.com/office/powerpoint/2010/main" val="11995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11</a:t>
            </a:fld>
            <a:endParaRPr lang="zh-CN" altLang="en-US"/>
          </a:p>
        </p:txBody>
      </p:sp>
    </p:spTree>
    <p:extLst>
      <p:ext uri="{BB962C8B-B14F-4D97-AF65-F5344CB8AC3E}">
        <p14:creationId xmlns:p14="http://schemas.microsoft.com/office/powerpoint/2010/main" val="3771567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12</a:t>
            </a:fld>
            <a:endParaRPr lang="zh-CN" altLang="en-US"/>
          </a:p>
        </p:txBody>
      </p:sp>
    </p:spTree>
    <p:extLst>
      <p:ext uri="{BB962C8B-B14F-4D97-AF65-F5344CB8AC3E}">
        <p14:creationId xmlns:p14="http://schemas.microsoft.com/office/powerpoint/2010/main" val="3165844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615B55-F034-4BAB-A381-092EA4B5D06E}" type="datetime1">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40A0C1-EB41-4012-8BDE-F56E800FF6E1}" type="datetime1">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35EB87-403F-4AD7-A329-02DFBAAB907E}" type="datetime1">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478279" y="2277706"/>
            <a:ext cx="5192751" cy="3332522"/>
          </a:xfrm>
          <a:custGeom>
            <a:avLst/>
            <a:gdLst>
              <a:gd name="connsiteX0" fmla="*/ 0 w 3461834"/>
              <a:gd name="connsiteY0" fmla="*/ 0 h 2221681"/>
              <a:gd name="connsiteX1" fmla="*/ 3461834 w 3461834"/>
              <a:gd name="connsiteY1" fmla="*/ 0 h 2221681"/>
              <a:gd name="connsiteX2" fmla="*/ 3461834 w 3461834"/>
              <a:gd name="connsiteY2" fmla="*/ 2221681 h 2221681"/>
              <a:gd name="connsiteX3" fmla="*/ 0 w 3461834"/>
              <a:gd name="connsiteY3" fmla="*/ 2221681 h 2221681"/>
            </a:gdLst>
            <a:ahLst/>
            <a:cxnLst>
              <a:cxn ang="0">
                <a:pos x="connsiteX0" y="connsiteY0"/>
              </a:cxn>
              <a:cxn ang="0">
                <a:pos x="connsiteX1" y="connsiteY1"/>
              </a:cxn>
              <a:cxn ang="0">
                <a:pos x="connsiteX2" y="connsiteY2"/>
              </a:cxn>
              <a:cxn ang="0">
                <a:pos x="connsiteX3" y="connsiteY3"/>
              </a:cxn>
            </a:cxnLst>
            <a:rect l="l" t="t" r="r" b="b"/>
            <a:pathLst>
              <a:path w="3461834" h="2221681">
                <a:moveTo>
                  <a:pt x="0" y="0"/>
                </a:moveTo>
                <a:lnTo>
                  <a:pt x="3461834" y="0"/>
                </a:lnTo>
                <a:lnTo>
                  <a:pt x="3461834" y="2221681"/>
                </a:lnTo>
                <a:lnTo>
                  <a:pt x="0" y="2221681"/>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1478279" y="5734050"/>
            <a:ext cx="5192748" cy="3317421"/>
          </a:xfrm>
          <a:custGeom>
            <a:avLst/>
            <a:gdLst>
              <a:gd name="connsiteX0" fmla="*/ 0 w 3461832"/>
              <a:gd name="connsiteY0" fmla="*/ 0 h 2211614"/>
              <a:gd name="connsiteX1" fmla="*/ 3461832 w 3461832"/>
              <a:gd name="connsiteY1" fmla="*/ 0 h 2211614"/>
              <a:gd name="connsiteX2" fmla="*/ 3461832 w 3461832"/>
              <a:gd name="connsiteY2" fmla="*/ 2211614 h 2211614"/>
              <a:gd name="connsiteX3" fmla="*/ 0 w 3461832"/>
              <a:gd name="connsiteY3" fmla="*/ 2211614 h 2211614"/>
            </a:gdLst>
            <a:ahLst/>
            <a:cxnLst>
              <a:cxn ang="0">
                <a:pos x="connsiteX0" y="connsiteY0"/>
              </a:cxn>
              <a:cxn ang="0">
                <a:pos x="connsiteX1" y="connsiteY1"/>
              </a:cxn>
              <a:cxn ang="0">
                <a:pos x="connsiteX2" y="connsiteY2"/>
              </a:cxn>
              <a:cxn ang="0">
                <a:pos x="connsiteX3" y="connsiteY3"/>
              </a:cxn>
            </a:cxnLst>
            <a:rect l="l" t="t" r="r" b="b"/>
            <a:pathLst>
              <a:path w="3461832" h="2211614">
                <a:moveTo>
                  <a:pt x="0" y="0"/>
                </a:moveTo>
                <a:lnTo>
                  <a:pt x="3461832" y="0"/>
                </a:lnTo>
                <a:lnTo>
                  <a:pt x="3461832" y="2211614"/>
                </a:lnTo>
                <a:lnTo>
                  <a:pt x="0" y="2211614"/>
                </a:lnTo>
                <a:close/>
              </a:path>
            </a:pathLst>
          </a:custGeom>
        </p:spPr>
        <p:txBody>
          <a:bodyPr wrap="square">
            <a:noAutofit/>
          </a:bodyPr>
          <a:lstStyle/>
          <a:p>
            <a:endParaRPr lang="zh-CN" altLang="en-US"/>
          </a:p>
        </p:txBody>
      </p:sp>
    </p:spTree>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143F8-C30A-42EF-8458-9B1037544B16}" type="datetime1">
              <a:rPr lang="en-US" smtClean="0"/>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6115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9715501" y="1032432"/>
            <a:ext cx="6650183" cy="5950236"/>
          </a:xfrm>
        </p:spPr>
        <p:txBody>
          <a:bodyPr anchor="t">
            <a:noAutofit/>
          </a:bodyPr>
          <a:lstStyle>
            <a:lvl1pPr>
              <a:defRPr sz="108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9144000" cy="10286994"/>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9767455" y="8905277"/>
            <a:ext cx="4925291"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1" pos="732" userDrawn="1">
          <p15:clr>
            <a:srgbClr val="FBAE40"/>
          </p15:clr>
        </p15:guide>
        <p15:guide id="2" pos="14772" userDrawn="1">
          <p15:clr>
            <a:srgbClr val="FBAE40"/>
          </p15:clr>
        </p15:guide>
        <p15:guide id="3" pos="7680" userDrawn="1">
          <p15:clr>
            <a:srgbClr val="FBAE40"/>
          </p15:clr>
        </p15:guide>
        <p15:guide id="4" orient="horz" pos="813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700088" y="1028702"/>
            <a:ext cx="11491913" cy="3086100"/>
          </a:xfrm>
        </p:spPr>
        <p:txBody>
          <a:bodyPr wrap="square" anchor="t">
            <a:noAutofit/>
          </a:bodyPr>
          <a:lstStyle>
            <a:lvl1pPr>
              <a:defRPr sz="9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888424" y="5143500"/>
            <a:ext cx="4925291" cy="3570365"/>
          </a:xfrm>
        </p:spPr>
        <p:txBody>
          <a:bodyPr>
            <a:normAutofit/>
          </a:bodyPr>
          <a:lstStyle>
            <a:lvl1pPr marL="0" indent="0">
              <a:buNone/>
              <a:defRPr sz="2400"/>
            </a:lvl1pPr>
          </a:lstStyle>
          <a:p>
            <a:pPr lvl="0"/>
            <a:r>
              <a:rPr lang="en-US"/>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888424" y="4239491"/>
            <a:ext cx="4925291"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6681356" y="4239490"/>
            <a:ext cx="4925291"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12474286" y="4239490"/>
            <a:ext cx="4925291"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681356" y="5143501"/>
            <a:ext cx="4925291" cy="3570359"/>
          </a:xfrm>
        </p:spPr>
        <p:txBody>
          <a:bodyPr>
            <a:normAutofit/>
          </a:bodyPr>
          <a:lstStyle>
            <a:lvl1pPr marL="0" indent="0">
              <a:buNone/>
              <a:defRPr sz="2400"/>
            </a:lvl1pPr>
          </a:lstStyle>
          <a:p>
            <a:pPr lvl="0"/>
            <a:r>
              <a:rPr lang="en-US"/>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12474287" y="5143502"/>
            <a:ext cx="4925291" cy="3570353"/>
          </a:xfrm>
        </p:spPr>
        <p:txBody>
          <a:bodyPr>
            <a:normAutofit/>
          </a:bodyPr>
          <a:lstStyle>
            <a:lvl1pPr marL="0" indent="0">
              <a:buNone/>
              <a:defRPr sz="2400"/>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601064" y="8828921"/>
            <a:ext cx="16992687" cy="2"/>
          </a:xfrm>
          <a:prstGeom prst="line">
            <a:avLst/>
          </a:prstGeom>
          <a:ln w="12700">
            <a:solidFill>
              <a:srgbClr val="000000"/>
            </a:solidFill>
            <a:miter/>
          </a:ln>
        </p:spPr>
        <p:txBody>
          <a:bodyPr lIns="51434" rIns="51434"/>
          <a:lstStyle/>
          <a:p>
            <a:endParaRPr sz="2025"/>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1" pos="732" userDrawn="1">
          <p15:clr>
            <a:srgbClr val="FBAE40"/>
          </p15:clr>
        </p15:guide>
        <p15:guide id="2" pos="14772" userDrawn="1">
          <p15:clr>
            <a:srgbClr val="FBAE40"/>
          </p15:clr>
        </p15:guide>
        <p15:guide id="3" pos="76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700089" y="1028706"/>
            <a:ext cx="11491911" cy="3103629"/>
          </a:xfrm>
        </p:spPr>
        <p:txBody>
          <a:bodyPr anchor="t">
            <a:noAutofit/>
          </a:bodyPr>
          <a:lstStyle>
            <a:lvl1pPr>
              <a:defRPr sz="9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888424" y="5143500"/>
            <a:ext cx="4925291" cy="3570365"/>
          </a:xfrm>
        </p:spPr>
        <p:txBody>
          <a:bodyPr>
            <a:normAutofit/>
          </a:bodyPr>
          <a:lstStyle>
            <a:lvl1pPr marL="0" indent="0">
              <a:buNone/>
              <a:defRPr sz="2400"/>
            </a:lvl1pPr>
          </a:lstStyle>
          <a:p>
            <a:pPr lvl="0"/>
            <a:r>
              <a:rPr lang="en-US"/>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888424" y="4239491"/>
            <a:ext cx="4925291"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681356" y="4239491"/>
            <a:ext cx="4925291"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681356" y="5143501"/>
            <a:ext cx="4925291" cy="3570359"/>
          </a:xfrm>
        </p:spPr>
        <p:txBody>
          <a:bodyPr>
            <a:normAutofit/>
          </a:bodyPr>
          <a:lstStyle>
            <a:lvl1pPr marL="0" indent="0">
              <a:buNone/>
              <a:defRPr sz="2400"/>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601064" y="8828921"/>
            <a:ext cx="16992687" cy="2"/>
          </a:xfrm>
          <a:prstGeom prst="line">
            <a:avLst/>
          </a:prstGeom>
          <a:ln w="12700">
            <a:solidFill>
              <a:srgbClr val="000000"/>
            </a:solidFill>
            <a:miter/>
          </a:ln>
        </p:spPr>
        <p:txBody>
          <a:bodyPr lIns="51434" rIns="51434"/>
          <a:lstStyle/>
          <a:p>
            <a:endParaRPr sz="2025"/>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13280231" y="1730096"/>
            <a:ext cx="4307682" cy="6748889"/>
          </a:xfrm>
        </p:spPr>
        <p:txBody>
          <a:bodyPr/>
          <a:lstStyle/>
          <a:p>
            <a:endParaRPr lang="en-US"/>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1" pos="732" userDrawn="1">
          <p15:clr>
            <a:srgbClr val="FBAE40"/>
          </p15:clr>
        </p15:guide>
        <p15:guide id="2" pos="14772" userDrawn="1">
          <p15:clr>
            <a:srgbClr val="FBAE40"/>
          </p15:clr>
        </p15:guide>
        <p15:guide id="3" pos="76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700088" y="1032434"/>
            <a:ext cx="8443913" cy="4034757"/>
          </a:xfrm>
        </p:spPr>
        <p:txBody>
          <a:bodyPr anchor="t">
            <a:noAutofit/>
          </a:bodyPr>
          <a:lstStyle>
            <a:lvl1pPr>
              <a:defRPr sz="9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10442864" y="1545488"/>
            <a:ext cx="7145049"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10442864" y="2449496"/>
            <a:ext cx="7145049" cy="1789995"/>
          </a:xfrm>
        </p:spPr>
        <p:txBody>
          <a:bodyPr>
            <a:normAutofit/>
          </a:bodyPr>
          <a:lstStyle>
            <a:lvl1pPr marL="0" indent="0">
              <a:buNone/>
              <a:defRPr sz="2400"/>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601064" y="8828921"/>
            <a:ext cx="16992687" cy="2"/>
          </a:xfrm>
          <a:prstGeom prst="line">
            <a:avLst/>
          </a:prstGeom>
          <a:ln w="12700">
            <a:solidFill>
              <a:srgbClr val="000000"/>
            </a:solidFill>
            <a:miter/>
          </a:ln>
        </p:spPr>
        <p:txBody>
          <a:bodyPr lIns="51434" rIns="51434"/>
          <a:lstStyle/>
          <a:p>
            <a:endParaRPr sz="2025"/>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10442864" y="4255075"/>
            <a:ext cx="7145049"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10442864" y="5159084"/>
            <a:ext cx="7145049" cy="2117307"/>
          </a:xfrm>
        </p:spPr>
        <p:txBody>
          <a:bodyPr>
            <a:normAutofit/>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1" pos="732" userDrawn="1">
          <p15:clr>
            <a:srgbClr val="FBAE40"/>
          </p15:clr>
        </p15:guide>
        <p15:guide id="2" pos="14772" userDrawn="1">
          <p15:clr>
            <a:srgbClr val="FBAE40"/>
          </p15:clr>
        </p15:guide>
        <p15:guide id="3" pos="76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700088" y="1032434"/>
            <a:ext cx="8443913" cy="3207059"/>
          </a:xfrm>
        </p:spPr>
        <p:txBody>
          <a:bodyPr anchor="t">
            <a:noAutofit/>
          </a:bodyPr>
          <a:lstStyle>
            <a:lvl1pPr>
              <a:defRPr sz="9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888422" y="5143500"/>
            <a:ext cx="7715252" cy="3570365"/>
          </a:xfrm>
        </p:spPr>
        <p:txBody>
          <a:bodyPr>
            <a:normAutofit/>
          </a:bodyPr>
          <a:lstStyle>
            <a:lvl1pPr marL="0" indent="0">
              <a:buNone/>
              <a:defRPr sz="2400"/>
            </a:lvl1pPr>
          </a:lstStyle>
          <a:p>
            <a:pPr lvl="0"/>
            <a:r>
              <a:rPr lang="en-US"/>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888423" y="4239491"/>
            <a:ext cx="7715250"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601064" y="8828921"/>
            <a:ext cx="16992687" cy="2"/>
          </a:xfrm>
          <a:prstGeom prst="line">
            <a:avLst/>
          </a:prstGeom>
          <a:ln w="12700">
            <a:solidFill>
              <a:srgbClr val="000000"/>
            </a:solidFill>
            <a:miter/>
          </a:ln>
        </p:spPr>
        <p:txBody>
          <a:bodyPr lIns="51434" rIns="51434"/>
          <a:lstStyle/>
          <a:p>
            <a:endParaRPr sz="2025"/>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9144001" y="1730096"/>
            <a:ext cx="8443913" cy="674888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1" pos="732" userDrawn="1">
          <p15:clr>
            <a:srgbClr val="FBAE40"/>
          </p15:clr>
        </p15:guide>
        <p15:guide id="2" pos="14772" userDrawn="1">
          <p15:clr>
            <a:srgbClr val="FBAE40"/>
          </p15:clr>
        </p15:guide>
        <p15:guide id="3" pos="7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700088" y="1032434"/>
            <a:ext cx="8443913" cy="4034757"/>
          </a:xfrm>
        </p:spPr>
        <p:txBody>
          <a:bodyPr anchor="t">
            <a:noAutofit/>
          </a:bodyPr>
          <a:lstStyle>
            <a:lvl1pPr>
              <a:defRPr sz="9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10442864" y="1545488"/>
            <a:ext cx="7145049"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10442864" y="2449496"/>
            <a:ext cx="7145049" cy="1789995"/>
          </a:xfrm>
        </p:spPr>
        <p:txBody>
          <a:bodyPr>
            <a:normAutofit/>
          </a:bodyPr>
          <a:lstStyle>
            <a:lvl1pPr marL="0" indent="0">
              <a:buNone/>
              <a:defRPr sz="2400"/>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601064" y="8828921"/>
            <a:ext cx="16992687" cy="2"/>
          </a:xfrm>
          <a:prstGeom prst="line">
            <a:avLst/>
          </a:prstGeom>
          <a:ln w="12700">
            <a:solidFill>
              <a:srgbClr val="000000"/>
            </a:solidFill>
            <a:miter/>
          </a:ln>
        </p:spPr>
        <p:txBody>
          <a:bodyPr lIns="51434" rIns="51434"/>
          <a:lstStyle/>
          <a:p>
            <a:endParaRPr sz="2025"/>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10442864" y="4255075"/>
            <a:ext cx="7145049"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10442864" y="5159084"/>
            <a:ext cx="7145049" cy="2117307"/>
          </a:xfrm>
        </p:spPr>
        <p:txBody>
          <a:bodyPr>
            <a:normAutofit/>
          </a:bodyPr>
          <a:lstStyle>
            <a:lvl1pPr marL="0" indent="0">
              <a:buNone/>
              <a:defRPr sz="2400"/>
            </a:lvl1pPr>
          </a:lstStyle>
          <a:p>
            <a:pPr lvl="0"/>
            <a:r>
              <a:rPr lang="en-US"/>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888423" y="5424056"/>
            <a:ext cx="8255577" cy="3107852"/>
          </a:xfrm>
        </p:spPr>
        <p:txBody>
          <a:bodyPr/>
          <a:lstStyle/>
          <a:p>
            <a:endParaRPr lang="en-US"/>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1" pos="732" userDrawn="1">
          <p15:clr>
            <a:srgbClr val="FBAE40"/>
          </p15:clr>
        </p15:guide>
        <p15:guide id="2" pos="14772" userDrawn="1">
          <p15:clr>
            <a:srgbClr val="FBAE40"/>
          </p15:clr>
        </p15:guide>
        <p15:guide id="3"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A02A05-4AE6-4B2F-B0A9-45A5350FF622}" type="datetime1">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1257300" y="9535123"/>
            <a:ext cx="4114800" cy="546497"/>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6057900" y="9535123"/>
            <a:ext cx="6172200" cy="546497"/>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1257300" y="9535123"/>
            <a:ext cx="4114800" cy="546497"/>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6057900" y="9535123"/>
            <a:ext cx="6172200" cy="54649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9715501" y="1032432"/>
            <a:ext cx="6650183" cy="5950236"/>
          </a:xfrm>
        </p:spPr>
        <p:txBody>
          <a:bodyPr anchor="t">
            <a:noAutofit/>
          </a:bodyPr>
          <a:lstStyle>
            <a:lvl1pPr>
              <a:defRPr sz="1125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9144000" cy="10286994"/>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9767455" y="8905277"/>
            <a:ext cx="4925291" cy="904010"/>
          </a:xfrm>
        </p:spPr>
        <p:txBody>
          <a:bodyPr anchor="b">
            <a:normAutofit/>
          </a:bodyPr>
          <a:lstStyle>
            <a:lvl1pPr marL="0" indent="0">
              <a:buNone/>
              <a:defRPr sz="2475">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913551018"/>
      </p:ext>
    </p:extLst>
  </p:cSld>
  <p:clrMapOvr>
    <a:masterClrMapping/>
  </p:clrMapOvr>
  <p:extLst>
    <p:ext uri="{DCECCB84-F9BA-43D5-87BE-67443E8EF086}">
      <p15:sldGuideLst xmlns:p15="http://schemas.microsoft.com/office/powerpoint/2012/main">
        <p15:guide id="1" pos="732" userDrawn="1">
          <p15:clr>
            <a:srgbClr val="FBAE40"/>
          </p15:clr>
        </p15:guide>
        <p15:guide id="2" pos="14772" userDrawn="1">
          <p15:clr>
            <a:srgbClr val="FBAE40"/>
          </p15:clr>
        </p15:guide>
        <p15:guide id="3" pos="7680" userDrawn="1">
          <p15:clr>
            <a:srgbClr val="FBAE40"/>
          </p15:clr>
        </p15:guide>
        <p15:guide id="4" orient="horz" pos="8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8E7E29-DCAB-41E8-9CA5-D3DE72168BEC}" type="datetime1">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337018-3C76-4A28-840E-D55A66264DE7}" type="datetime1">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D2F9E0-CF7F-4A08-AFD2-C03D3D8A09B2}" type="datetime1">
              <a:rPr lang="en-US" smtClean="0"/>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C4E545-1FB6-41DC-ADBB-209D73C72970}" type="datetime1">
              <a:rPr lang="en-US" smtClean="0"/>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D07E41-D540-4745-852D-238963755769}" type="datetime1">
              <a:rPr lang="en-US" smtClean="0"/>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246787-661F-4027-BF43-D5A101D48C07}" type="datetime1">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5B5522-78A4-48BB-B71B-774FD231DFF8}" type="datetime1">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27D3-6197-4779-B226-9B951A82F59C}" type="datetime1">
              <a:rPr lang="en-US" smtClean="0"/>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latin typeface="阿里巴巴普惠体 M" panose="00020600040101010101" pitchFamily="18" charset="-122"/>
                <a:ea typeface="阿里巴巴普惠体 M" panose="00020600040101010101" pitchFamily="18" charset="-122"/>
              </a:defRPr>
            </a:lvl1pPr>
          </a:lstStyle>
          <a:p>
            <a:fld id="{9A5FA463-F95A-483E-B954-DA98587853A6}" type="datetime1">
              <a:rPr lang="en-US" altLang="zh-CN" smtClean="0"/>
              <a:t>5/14/2024</a:t>
            </a:fld>
            <a:endParaRPr lang="zh-CN" altLang="en-US"/>
          </a:p>
        </p:txBody>
      </p:sp>
      <p:sp>
        <p:nvSpPr>
          <p:cNvPr id="5" name="页脚占位符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latin typeface="阿里巴巴普惠体 M" panose="00020600040101010101" pitchFamily="18" charset="-122"/>
                <a:ea typeface="阿里巴巴普惠体 M" panose="00020600040101010101" pitchFamily="18" charset="-122"/>
              </a:defRPr>
            </a:lvl1pPr>
          </a:lstStyle>
          <a:p>
            <a:endParaRPr lang="zh-CN" altLang="en-US"/>
          </a:p>
        </p:txBody>
      </p:sp>
      <p:sp>
        <p:nvSpPr>
          <p:cNvPr id="6" name="灯片编号占位符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latin typeface="阿里巴巴普惠体 M" panose="00020600040101010101" pitchFamily="18" charset="-122"/>
                <a:ea typeface="阿里巴巴普惠体 M" panose="00020600040101010101" pitchFamily="18" charset="-122"/>
              </a:defRPr>
            </a:lvl1pPr>
          </a:lstStyle>
          <a:p>
            <a:fld id="{DCFF0EAC-093A-487A-84BB-5268A719D5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3" r:id="rId2"/>
  </p:sldLayoutIdLst>
  <p:transition spd="slow">
    <p:wipe dir="r"/>
  </p:transition>
  <p:hf hdr="0" ftr="0" dt="0"/>
  <p:txStyles>
    <p:titleStyle>
      <a:lvl1pPr algn="l" defTabSz="914400" rtl="0" eaLnBrk="1" latinLnBrk="0" hangingPunct="1">
        <a:lnSpc>
          <a:spcPct val="90000"/>
        </a:lnSpc>
        <a:spcBef>
          <a:spcPct val="0"/>
        </a:spcBef>
        <a:buNone/>
        <a:defRPr sz="4400" kern="1200">
          <a:solidFill>
            <a:schemeClr val="tx1"/>
          </a:solidFill>
          <a:latin typeface="阿里巴巴普惠体 L" panose="00020600040101010101" pitchFamily="18" charset="-122"/>
          <a:ea typeface="阿里巴巴普惠体 L"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M" panose="00020600040101010101" pitchFamily="18" charset="-122"/>
          <a:ea typeface="阿里巴巴普惠体 M"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M" panose="00020600040101010101" pitchFamily="18" charset="-122"/>
          <a:ea typeface="阿里巴巴普惠体 M"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M" panose="00020600040101010101" pitchFamily="18" charset="-122"/>
          <a:ea typeface="阿里巴巴普惠体 M"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M" panose="00020600040101010101" pitchFamily="18" charset="-122"/>
          <a:ea typeface="阿里巴巴普惠体 M"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1257300" y="548285"/>
            <a:ext cx="15773400" cy="198774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1257300" y="2737844"/>
            <a:ext cx="15773400" cy="65276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7030701" y="485938"/>
            <a:ext cx="559733" cy="546497"/>
          </a:xfrm>
          <a:prstGeom prst="rect">
            <a:avLst/>
          </a:prstGeom>
        </p:spPr>
        <p:txBody>
          <a:bodyPr vert="horz" lIns="91440" tIns="45720" rIns="91440" bIns="45720" rtlCol="0" anchor="ctr"/>
          <a:lstStyle>
            <a:lvl1pPr algn="r">
              <a:defRPr sz="1575">
                <a:solidFill>
                  <a:schemeClr val="tx1">
                    <a:lumMod val="65000"/>
                    <a:lumOff val="35000"/>
                  </a:schemeClr>
                </a:solidFill>
              </a:defRPr>
            </a:lvl1pPr>
          </a:lstStyle>
          <a:p>
            <a:fld id="{2E72D20E-321F-EE4C-A76D-7EFD4B1BDA03}" type="slidenum">
              <a:rPr lang="en-US" smtClean="0"/>
              <a:pPr/>
              <a:t>‹#›</a:t>
            </a:fld>
            <a:endParaRPr lang="en-US"/>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7025824" y="9413822"/>
            <a:ext cx="567929" cy="400610"/>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2025"/>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2025"/>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2025"/>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6061214" y="9391241"/>
            <a:ext cx="1139670" cy="4039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4" rIns="51434">
            <a:spAutoFit/>
          </a:bodyPr>
          <a:lstStyle>
            <a:lvl1pPr>
              <a:lnSpc>
                <a:spcPct val="90000"/>
              </a:lnSpc>
              <a:spcBef>
                <a:spcPts val="600"/>
              </a:spcBef>
              <a:defRPr sz="2000">
                <a:solidFill>
                  <a:srgbClr val="000000"/>
                </a:solidFill>
              </a:defRPr>
            </a:lvl1pPr>
          </a:lstStyle>
          <a:p>
            <a:r>
              <a:rPr sz="225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userDrawn="1">
          <p15:clr>
            <a:srgbClr val="F26B43"/>
          </p15:clr>
        </p15:guide>
        <p15:guide id="2" pos="588" userDrawn="1">
          <p15:clr>
            <a:srgbClr val="F26B43"/>
          </p15:clr>
        </p15:guide>
        <p15:guide id="3"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29.png"/><Relationship Id="rId9"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4.sv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19.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046516" cy="10287000"/>
          </a:xfrm>
          <a:custGeom>
            <a:avLst/>
            <a:gdLst/>
            <a:ahLst/>
            <a:cxnLst/>
            <a:rect l="l" t="t" r="r" b="b"/>
            <a:pathLst>
              <a:path w="9046516" h="10287000">
                <a:moveTo>
                  <a:pt x="0" y="0"/>
                </a:moveTo>
                <a:lnTo>
                  <a:pt x="9046516" y="0"/>
                </a:lnTo>
                <a:lnTo>
                  <a:pt x="9046516" y="10287000"/>
                </a:lnTo>
                <a:lnTo>
                  <a:pt x="0" y="10287000"/>
                </a:lnTo>
                <a:lnTo>
                  <a:pt x="0" y="0"/>
                </a:lnTo>
                <a:close/>
              </a:path>
            </a:pathLst>
          </a:custGeom>
          <a:blipFill>
            <a:blip r:embed="rId3"/>
            <a:stretch>
              <a:fillRect t="-5786" r="-90783" b="-5786"/>
            </a:stretch>
          </a:blipFill>
          <a:ln cap="rnd">
            <a:noFill/>
            <a:prstDash val="solid"/>
            <a:round/>
          </a:ln>
        </p:spPr>
        <p:txBody>
          <a:bodyPr/>
          <a:lstStyle/>
          <a:p>
            <a:endParaRPr lang="en-US"/>
          </a:p>
        </p:txBody>
      </p:sp>
      <p:sp>
        <p:nvSpPr>
          <p:cNvPr id="3" name="Freeform 3"/>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981200" y="626745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9144000" y="1749783"/>
            <a:ext cx="8980542" cy="4065290"/>
          </a:xfrm>
          <a:prstGeom prst="rect">
            <a:avLst/>
          </a:prstGeom>
        </p:spPr>
        <p:txBody>
          <a:bodyPr lIns="0" tIns="0" rIns="0" bIns="0" rtlCol="0" anchor="t">
            <a:spAutoFit/>
          </a:bodyPr>
          <a:lstStyle/>
          <a:p>
            <a:pPr algn="ctr">
              <a:lnSpc>
                <a:spcPts val="6413"/>
              </a:lnSpc>
            </a:pPr>
            <a:r>
              <a:rPr lang="en-US" sz="4858" u="none" strike="noStrike" spc="38">
                <a:solidFill>
                  <a:srgbClr val="000000"/>
                </a:solidFill>
                <a:latin typeface="Archivo Black"/>
              </a:rPr>
              <a:t>UTILISATION D’UN MODÈLE DE RÉGRESSION LINÉAIRE POUR PRÉDIRE LE PRIX DES VOITURES D’OCCASION</a:t>
            </a:r>
          </a:p>
        </p:txBody>
      </p:sp>
      <p:sp>
        <p:nvSpPr>
          <p:cNvPr id="7" name="TextBox 7"/>
          <p:cNvSpPr txBox="1"/>
          <p:nvPr/>
        </p:nvSpPr>
        <p:spPr>
          <a:xfrm>
            <a:off x="9307458" y="233996"/>
            <a:ext cx="4757209" cy="972185"/>
          </a:xfrm>
          <a:prstGeom prst="rect">
            <a:avLst/>
          </a:prstGeom>
        </p:spPr>
        <p:txBody>
          <a:bodyPr lIns="0" tIns="0" rIns="0" bIns="0" rtlCol="0" anchor="t">
            <a:spAutoFit/>
          </a:bodyPr>
          <a:lstStyle/>
          <a:p>
            <a:pPr algn="just">
              <a:lnSpc>
                <a:spcPts val="7480"/>
              </a:lnSpc>
              <a:spcBef>
                <a:spcPct val="0"/>
              </a:spcBef>
            </a:pPr>
            <a:r>
              <a:rPr lang="en-US" sz="6800">
                <a:solidFill>
                  <a:srgbClr val="8CA9AD"/>
                </a:solidFill>
                <a:latin typeface="DilleniaUPC"/>
              </a:rPr>
              <a:t>14/ 05/ 2024</a:t>
            </a:r>
          </a:p>
        </p:txBody>
      </p:sp>
      <p:sp>
        <p:nvSpPr>
          <p:cNvPr id="8" name="TextBox 8"/>
          <p:cNvSpPr txBox="1"/>
          <p:nvPr/>
        </p:nvSpPr>
        <p:spPr>
          <a:xfrm>
            <a:off x="13910191" y="8620812"/>
            <a:ext cx="4149209" cy="1296428"/>
          </a:xfrm>
          <a:prstGeom prst="rect">
            <a:avLst/>
          </a:prstGeom>
        </p:spPr>
        <p:txBody>
          <a:bodyPr lIns="0" tIns="0" rIns="0" bIns="0" rtlCol="0" anchor="t">
            <a:spAutoFit/>
          </a:bodyPr>
          <a:lstStyle/>
          <a:p>
            <a:pPr algn="l">
              <a:lnSpc>
                <a:spcPts val="2564"/>
              </a:lnSpc>
            </a:pPr>
            <a:r>
              <a:rPr lang="en-US" sz="2330">
                <a:solidFill>
                  <a:srgbClr val="000000"/>
                </a:solidFill>
                <a:latin typeface="DM Sans Bold"/>
              </a:rPr>
              <a:t>RESLISER PAR :</a:t>
            </a:r>
          </a:p>
          <a:p>
            <a:pPr marL="503248" lvl="1" indent="-251624" algn="l">
              <a:lnSpc>
                <a:spcPts val="2564"/>
              </a:lnSpc>
              <a:buFont typeface="Arial"/>
              <a:buChar char="•"/>
            </a:pPr>
            <a:r>
              <a:rPr lang="en-US" sz="2330">
                <a:solidFill>
                  <a:srgbClr val="000000"/>
                </a:solidFill>
                <a:latin typeface="DM Sans Bold"/>
              </a:rPr>
              <a:t>FARID ABDELAJALIL </a:t>
            </a:r>
          </a:p>
          <a:p>
            <a:pPr marL="503248" lvl="1" indent="-251624" algn="l">
              <a:lnSpc>
                <a:spcPts val="2564"/>
              </a:lnSpc>
              <a:buFont typeface="Arial"/>
              <a:buChar char="•"/>
            </a:pPr>
            <a:r>
              <a:rPr lang="en-US" sz="2330">
                <a:solidFill>
                  <a:srgbClr val="000000"/>
                </a:solidFill>
                <a:latin typeface="DM Sans Bold"/>
              </a:rPr>
              <a:t>AHMED TAHA LAMMRANI </a:t>
            </a:r>
          </a:p>
          <a:p>
            <a:pPr marL="503248" lvl="1" indent="-251624" algn="l">
              <a:lnSpc>
                <a:spcPts val="2564"/>
              </a:lnSpc>
              <a:buFont typeface="Arial"/>
              <a:buChar char="•"/>
            </a:pPr>
            <a:r>
              <a:rPr lang="en-US" sz="2330">
                <a:solidFill>
                  <a:srgbClr val="000000"/>
                </a:solidFill>
                <a:latin typeface="DM Sans Bold"/>
              </a:rPr>
              <a:t>MOHAMED BOUHMID  </a:t>
            </a:r>
          </a:p>
        </p:txBody>
      </p:sp>
      <p:sp>
        <p:nvSpPr>
          <p:cNvPr id="9" name="Espace réservé du numéro de diapositive 8">
            <a:extLst>
              <a:ext uri="{FF2B5EF4-FFF2-40B4-BE49-F238E27FC236}">
                <a16:creationId xmlns:a16="http://schemas.microsoft.com/office/drawing/2014/main" id="{C5F2FC40-6973-D745-93C6-65E148F3ED7F}"/>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11" name="TextBox 8">
            <a:extLst>
              <a:ext uri="{FF2B5EF4-FFF2-40B4-BE49-F238E27FC236}">
                <a16:creationId xmlns:a16="http://schemas.microsoft.com/office/drawing/2014/main" id="{F5FF5C84-77CF-DE78-4EC0-6D336F51B3CB}"/>
              </a:ext>
            </a:extLst>
          </p:cNvPr>
          <p:cNvSpPr txBox="1"/>
          <p:nvPr/>
        </p:nvSpPr>
        <p:spPr>
          <a:xfrm>
            <a:off x="13868400" y="7658100"/>
            <a:ext cx="4149209" cy="668901"/>
          </a:xfrm>
          <a:prstGeom prst="rect">
            <a:avLst/>
          </a:prstGeom>
        </p:spPr>
        <p:txBody>
          <a:bodyPr lIns="0" tIns="0" rIns="0" bIns="0" rtlCol="0" anchor="t">
            <a:spAutoFit/>
          </a:bodyPr>
          <a:lstStyle/>
          <a:p>
            <a:pPr algn="l">
              <a:lnSpc>
                <a:spcPts val="2564"/>
              </a:lnSpc>
            </a:pPr>
            <a:r>
              <a:rPr lang="en-US" sz="2330">
                <a:solidFill>
                  <a:srgbClr val="000000"/>
                </a:solidFill>
                <a:latin typeface="DM Sans Bold"/>
              </a:rPr>
              <a:t>ENCADRER PAR :</a:t>
            </a:r>
          </a:p>
          <a:p>
            <a:pPr marL="503248" lvl="1" indent="-251624" algn="l">
              <a:lnSpc>
                <a:spcPts val="2564"/>
              </a:lnSpc>
              <a:buFont typeface="Arial"/>
              <a:buChar char="•"/>
            </a:pPr>
            <a:r>
              <a:rPr lang="en-US" sz="2330">
                <a:solidFill>
                  <a:srgbClr val="000000"/>
                </a:solidFill>
                <a:latin typeface="DM Sans Bold"/>
              </a:rPr>
              <a:t>MR SAAD BENJELLOUN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3895722"/>
            <a:ext cx="7571992" cy="1073114"/>
          </a:xfrm>
          <a:prstGeom prst="rect">
            <a:avLst/>
          </a:prstGeom>
        </p:spPr>
        <p:txBody>
          <a:bodyPr lIns="0" tIns="0" rIns="0" bIns="0" rtlCol="0" anchor="t">
            <a:spAutoFit/>
          </a:bodyPr>
          <a:lstStyle/>
          <a:p>
            <a:pPr algn="r">
              <a:lnSpc>
                <a:spcPts val="8250"/>
              </a:lnSpc>
            </a:pPr>
            <a:r>
              <a:rPr lang="en-US" sz="7500" err="1">
                <a:solidFill>
                  <a:srgbClr val="FFFFFF"/>
                </a:solidFill>
                <a:latin typeface="DM Sans Bold"/>
              </a:rPr>
              <a:t>Pré</a:t>
            </a:r>
            <a:r>
              <a:rPr lang="en-US" sz="7500">
                <a:solidFill>
                  <a:srgbClr val="FFFFFF"/>
                </a:solidFill>
                <a:latin typeface="DM Sans Bold"/>
              </a:rPr>
              <a:t>-processing </a:t>
            </a:r>
          </a:p>
        </p:txBody>
      </p:sp>
      <p:sp>
        <p:nvSpPr>
          <p:cNvPr id="6" name="Freeform 6"/>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3543121" y="-2151424"/>
            <a:ext cx="9489757" cy="10287000"/>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1790700" y="1847850"/>
            <a:ext cx="1938412" cy="1003308"/>
          </a:xfrm>
          <a:prstGeom prst="rect">
            <a:avLst/>
          </a:prstGeom>
        </p:spPr>
        <p:txBody>
          <a:bodyPr lIns="0" tIns="0" rIns="0" bIns="0" rtlCol="0" anchor="t">
            <a:spAutoFit/>
          </a:bodyPr>
          <a:lstStyle/>
          <a:p>
            <a:pPr algn="l">
              <a:lnSpc>
                <a:spcPts val="7700"/>
              </a:lnSpc>
            </a:pPr>
            <a:r>
              <a:rPr lang="en-US" sz="7000">
                <a:solidFill>
                  <a:srgbClr val="FFFFFF"/>
                </a:solidFill>
                <a:latin typeface="DM Sans Bold"/>
              </a:rPr>
              <a:t>02.</a:t>
            </a:r>
          </a:p>
        </p:txBody>
      </p:sp>
      <p:sp>
        <p:nvSpPr>
          <p:cNvPr id="8" name="Espace réservé du numéro de diapositive 7">
            <a:extLst>
              <a:ext uri="{FF2B5EF4-FFF2-40B4-BE49-F238E27FC236}">
                <a16:creationId xmlns:a16="http://schemas.microsoft.com/office/drawing/2014/main" id="{81A6D8D0-BBD8-7C9F-3C0F-BD6C9B93AD76}"/>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362200" y="136169"/>
            <a:ext cx="816858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MA" altLang="zh-CN" sz="4200" b="1">
                <a:solidFill>
                  <a:schemeClr val="accent3"/>
                </a:solidFill>
                <a:latin typeface="Amasis MT Pro Light" panose="02040304050005020304" pitchFamily="18" charset="0"/>
                <a:cs typeface="+mn-ea"/>
                <a:sym typeface="+mn-lt"/>
              </a:rPr>
              <a:t>Pré-</a:t>
            </a:r>
            <a:r>
              <a:rPr lang="fr-MA" altLang="zh-CN" sz="4200" b="1" err="1">
                <a:solidFill>
                  <a:schemeClr val="accent3"/>
                </a:solidFill>
                <a:latin typeface="Amasis MT Pro Light" panose="02040304050005020304" pitchFamily="18" charset="0"/>
                <a:cs typeface="+mn-ea"/>
                <a:sym typeface="+mn-lt"/>
              </a:rPr>
              <a:t>processing</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64811" y="23335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27751"/>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pic>
        <p:nvPicPr>
          <p:cNvPr id="4" name="Image 3">
            <a:extLst>
              <a:ext uri="{FF2B5EF4-FFF2-40B4-BE49-F238E27FC236}">
                <a16:creationId xmlns:a16="http://schemas.microsoft.com/office/drawing/2014/main" id="{C93D17A4-4C74-F7BA-561B-AE8F8B7A135A}"/>
              </a:ext>
            </a:extLst>
          </p:cNvPr>
          <p:cNvPicPr>
            <a:picLocks noChangeAspect="1"/>
          </p:cNvPicPr>
          <p:nvPr/>
        </p:nvPicPr>
        <p:blipFill>
          <a:blip r:embed="rId3"/>
          <a:stretch>
            <a:fillRect/>
          </a:stretch>
        </p:blipFill>
        <p:spPr>
          <a:xfrm>
            <a:off x="13030200" y="2705100"/>
            <a:ext cx="5105400" cy="5334000"/>
          </a:xfrm>
          <a:prstGeom prst="rect">
            <a:avLst/>
          </a:prstGeom>
        </p:spPr>
      </p:pic>
      <p:pic>
        <p:nvPicPr>
          <p:cNvPr id="6" name="Image 5">
            <a:extLst>
              <a:ext uri="{FF2B5EF4-FFF2-40B4-BE49-F238E27FC236}">
                <a16:creationId xmlns:a16="http://schemas.microsoft.com/office/drawing/2014/main" id="{97D3FF56-03E1-B20F-8346-937EA33CB4A3}"/>
              </a:ext>
            </a:extLst>
          </p:cNvPr>
          <p:cNvPicPr>
            <a:picLocks noChangeAspect="1"/>
          </p:cNvPicPr>
          <p:nvPr/>
        </p:nvPicPr>
        <p:blipFill>
          <a:blip r:embed="rId4"/>
          <a:stretch>
            <a:fillRect/>
          </a:stretch>
        </p:blipFill>
        <p:spPr>
          <a:xfrm>
            <a:off x="304800" y="2705100"/>
            <a:ext cx="12344400" cy="5334000"/>
          </a:xfrm>
          <a:prstGeom prst="rect">
            <a:avLst/>
          </a:prstGeom>
        </p:spPr>
      </p:pic>
    </p:spTree>
    <p:extLst>
      <p:ext uri="{BB962C8B-B14F-4D97-AF65-F5344CB8AC3E}">
        <p14:creationId xmlns:p14="http://schemas.microsoft.com/office/powerpoint/2010/main" val="752875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362200" y="136169"/>
            <a:ext cx="816858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MA" altLang="zh-CN" sz="4200" b="1">
                <a:solidFill>
                  <a:schemeClr val="accent3"/>
                </a:solidFill>
                <a:latin typeface="Amasis MT Pro Light" panose="02040304050005020304" pitchFamily="18" charset="0"/>
                <a:cs typeface="+mn-ea"/>
                <a:sym typeface="+mn-lt"/>
              </a:rPr>
              <a:t>Pré-</a:t>
            </a:r>
            <a:r>
              <a:rPr lang="fr-MA" altLang="zh-CN" sz="4200" b="1" err="1">
                <a:solidFill>
                  <a:schemeClr val="accent3"/>
                </a:solidFill>
                <a:latin typeface="Amasis MT Pro Light" panose="02040304050005020304" pitchFamily="18" charset="0"/>
                <a:cs typeface="+mn-ea"/>
                <a:sym typeface="+mn-lt"/>
              </a:rPr>
              <a:t>processing</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64811" y="23089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27751"/>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graphicFrame>
        <p:nvGraphicFramePr>
          <p:cNvPr id="3" name="Diagramme 2">
            <a:extLst>
              <a:ext uri="{FF2B5EF4-FFF2-40B4-BE49-F238E27FC236}">
                <a16:creationId xmlns:a16="http://schemas.microsoft.com/office/drawing/2014/main" id="{D87D9CA9-7F36-1FCE-8366-9159A44C2B17}"/>
              </a:ext>
            </a:extLst>
          </p:cNvPr>
          <p:cNvGraphicFramePr/>
          <p:nvPr>
            <p:extLst>
              <p:ext uri="{D42A27DB-BD31-4B8C-83A1-F6EECF244321}">
                <p14:modId xmlns:p14="http://schemas.microsoft.com/office/powerpoint/2010/main" val="3453346851"/>
              </p:ext>
            </p:extLst>
          </p:nvPr>
        </p:nvGraphicFramePr>
        <p:xfrm>
          <a:off x="1379191" y="2358585"/>
          <a:ext cx="10134600" cy="322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49" name="Groupe 1048">
            <a:extLst>
              <a:ext uri="{FF2B5EF4-FFF2-40B4-BE49-F238E27FC236}">
                <a16:creationId xmlns:a16="http://schemas.microsoft.com/office/drawing/2014/main" id="{96935224-D06A-A796-329A-53BFA3CFAE34}"/>
              </a:ext>
            </a:extLst>
          </p:cNvPr>
          <p:cNvGrpSpPr/>
          <p:nvPr/>
        </p:nvGrpSpPr>
        <p:grpSpPr>
          <a:xfrm>
            <a:off x="1139263" y="7675669"/>
            <a:ext cx="1458912" cy="1244207"/>
            <a:chOff x="2617009" y="3834196"/>
            <a:chExt cx="1458912" cy="1244207"/>
          </a:xfrm>
        </p:grpSpPr>
        <p:sp>
          <p:nvSpPr>
            <p:cNvPr id="30" name="Google Shape;385;p16">
              <a:extLst>
                <a:ext uri="{FF2B5EF4-FFF2-40B4-BE49-F238E27FC236}">
                  <a16:creationId xmlns:a16="http://schemas.microsoft.com/office/drawing/2014/main" id="{BE69CB6F-3043-F57D-AC69-6933AD4FB56F}"/>
                </a:ext>
              </a:extLst>
            </p:cNvPr>
            <p:cNvSpPr txBox="1"/>
            <p:nvPr/>
          </p:nvSpPr>
          <p:spPr>
            <a:xfrm>
              <a:off x="2617009" y="4535654"/>
              <a:ext cx="1458912" cy="542749"/>
            </a:xfrm>
            <a:prstGeom prst="rect">
              <a:avLst/>
            </a:prstGeom>
            <a:noFill/>
            <a:ln>
              <a:noFill/>
            </a:ln>
          </p:spPr>
          <p:txBody>
            <a:bodyPr spcFirstLastPara="1" wrap="square" lIns="91425" tIns="91425" rIns="91425" bIns="91425" anchor="t" anchorCtr="0">
              <a:noAutofit/>
            </a:bodyPr>
            <a:lstStyle/>
            <a:p>
              <a:pPr algn="ctr"/>
              <a:r>
                <a:rPr lang="fr-FR" sz="1600"/>
                <a:t>Année</a:t>
              </a:r>
              <a:endParaRPr sz="1600">
                <a:solidFill>
                  <a:schemeClr val="tx1"/>
                </a:solidFill>
                <a:latin typeface="Fira Sans Extra Condensed"/>
                <a:sym typeface="Roboto"/>
              </a:endParaRPr>
            </a:p>
          </p:txBody>
        </p:sp>
        <p:pic>
          <p:nvPicPr>
            <p:cNvPr id="1025" name="Image 1024" descr="Une image contenant Police, Graphique, texte, logo&#10;&#10;Description générée automatiquement">
              <a:extLst>
                <a:ext uri="{FF2B5EF4-FFF2-40B4-BE49-F238E27FC236}">
                  <a16:creationId xmlns:a16="http://schemas.microsoft.com/office/drawing/2014/main" id="{E45D22C1-67AA-A59C-7FAE-E4FDA900B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1800" y="3834196"/>
              <a:ext cx="743922" cy="775904"/>
            </a:xfrm>
            <a:prstGeom prst="rect">
              <a:avLst/>
            </a:prstGeom>
          </p:spPr>
        </p:pic>
      </p:grpSp>
      <p:grpSp>
        <p:nvGrpSpPr>
          <p:cNvPr id="1047" name="Groupe 1046">
            <a:extLst>
              <a:ext uri="{FF2B5EF4-FFF2-40B4-BE49-F238E27FC236}">
                <a16:creationId xmlns:a16="http://schemas.microsoft.com/office/drawing/2014/main" id="{26FAE00F-2156-E641-A368-0C6DFF5F1798}"/>
              </a:ext>
            </a:extLst>
          </p:cNvPr>
          <p:cNvGrpSpPr/>
          <p:nvPr/>
        </p:nvGrpSpPr>
        <p:grpSpPr>
          <a:xfrm>
            <a:off x="1139263" y="6315515"/>
            <a:ext cx="1458912" cy="1149753"/>
            <a:chOff x="1782096" y="7673777"/>
            <a:chExt cx="1458912" cy="1149753"/>
          </a:xfrm>
        </p:grpSpPr>
        <p:sp>
          <p:nvSpPr>
            <p:cNvPr id="23" name="Google Shape;385;p16">
              <a:extLst>
                <a:ext uri="{FF2B5EF4-FFF2-40B4-BE49-F238E27FC236}">
                  <a16:creationId xmlns:a16="http://schemas.microsoft.com/office/drawing/2014/main" id="{A982C1EA-4B4D-C81D-DA8E-A0B28082C1A6}"/>
                </a:ext>
              </a:extLst>
            </p:cNvPr>
            <p:cNvSpPr txBox="1"/>
            <p:nvPr/>
          </p:nvSpPr>
          <p:spPr>
            <a:xfrm>
              <a:off x="1782096" y="8280781"/>
              <a:ext cx="1458912" cy="542749"/>
            </a:xfrm>
            <a:prstGeom prst="rect">
              <a:avLst/>
            </a:prstGeom>
            <a:noFill/>
            <a:ln>
              <a:noFill/>
            </a:ln>
          </p:spPr>
          <p:txBody>
            <a:bodyPr spcFirstLastPara="1" wrap="square" lIns="91425" tIns="91425" rIns="91425" bIns="91425" anchor="t" anchorCtr="0">
              <a:noAutofit/>
            </a:bodyPr>
            <a:lstStyle/>
            <a:p>
              <a:pPr algn="ctr"/>
              <a:r>
                <a:rPr lang="fr-FR" sz="1600"/>
                <a:t>Date</a:t>
              </a:r>
              <a:endParaRPr sz="1600">
                <a:solidFill>
                  <a:schemeClr val="tx1"/>
                </a:solidFill>
                <a:latin typeface="Fira Sans Extra Condensed"/>
                <a:sym typeface="Roboto"/>
              </a:endParaRPr>
            </a:p>
          </p:txBody>
        </p:sp>
        <p:pic>
          <p:nvPicPr>
            <p:cNvPr id="1028" name="Image 1027" descr="Une image contenant conception&#10;&#10;Description générée automatiquement avec une confiance moyenne">
              <a:extLst>
                <a:ext uri="{FF2B5EF4-FFF2-40B4-BE49-F238E27FC236}">
                  <a16:creationId xmlns:a16="http://schemas.microsoft.com/office/drawing/2014/main" id="{7976C34A-F7E3-1640-12D2-6E6E6CBB81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746" y="7673777"/>
              <a:ext cx="607004" cy="607004"/>
            </a:xfrm>
            <a:prstGeom prst="rect">
              <a:avLst/>
            </a:prstGeom>
          </p:spPr>
        </p:pic>
      </p:grpSp>
      <p:sp>
        <p:nvSpPr>
          <p:cNvPr id="8" name="ZoneTexte 7">
            <a:extLst>
              <a:ext uri="{FF2B5EF4-FFF2-40B4-BE49-F238E27FC236}">
                <a16:creationId xmlns:a16="http://schemas.microsoft.com/office/drawing/2014/main" id="{6DF2B263-0A9E-3707-A0BA-65DBB189C41B}"/>
              </a:ext>
            </a:extLst>
          </p:cNvPr>
          <p:cNvSpPr txBox="1"/>
          <p:nvPr/>
        </p:nvSpPr>
        <p:spPr>
          <a:xfrm>
            <a:off x="2356212" y="6483884"/>
            <a:ext cx="5118763" cy="461665"/>
          </a:xfrm>
          <a:prstGeom prst="rect">
            <a:avLst/>
          </a:prstGeom>
          <a:noFill/>
        </p:spPr>
        <p:txBody>
          <a:bodyPr wrap="square" rtlCol="0">
            <a:spAutoFit/>
          </a:bodyPr>
          <a:lstStyle/>
          <a:p>
            <a:r>
              <a:rPr lang="fr-FR" sz="2400" b="1"/>
              <a:t>= Date de publication du poste </a:t>
            </a:r>
          </a:p>
        </p:txBody>
      </p:sp>
      <p:sp>
        <p:nvSpPr>
          <p:cNvPr id="9" name="ZoneTexte 8">
            <a:extLst>
              <a:ext uri="{FF2B5EF4-FFF2-40B4-BE49-F238E27FC236}">
                <a16:creationId xmlns:a16="http://schemas.microsoft.com/office/drawing/2014/main" id="{BB823407-3321-1E1E-C4B9-0E5CEF7CE558}"/>
              </a:ext>
            </a:extLst>
          </p:cNvPr>
          <p:cNvSpPr txBox="1"/>
          <p:nvPr/>
        </p:nvSpPr>
        <p:spPr>
          <a:xfrm>
            <a:off x="2356212" y="7935893"/>
            <a:ext cx="3162272" cy="461665"/>
          </a:xfrm>
          <a:prstGeom prst="rect">
            <a:avLst/>
          </a:prstGeom>
          <a:noFill/>
        </p:spPr>
        <p:txBody>
          <a:bodyPr wrap="square" rtlCol="0">
            <a:spAutoFit/>
          </a:bodyPr>
          <a:lstStyle/>
          <a:p>
            <a:r>
              <a:rPr lang="fr-FR" sz="2400" b="1"/>
              <a:t>= Année de sortie </a:t>
            </a:r>
          </a:p>
        </p:txBody>
      </p:sp>
      <p:sp>
        <p:nvSpPr>
          <p:cNvPr id="13" name="Flèche : droite 12">
            <a:extLst>
              <a:ext uri="{FF2B5EF4-FFF2-40B4-BE49-F238E27FC236}">
                <a16:creationId xmlns:a16="http://schemas.microsoft.com/office/drawing/2014/main" id="{414D360F-42B5-973D-D232-CD1DF2A4203C}"/>
              </a:ext>
            </a:extLst>
          </p:cNvPr>
          <p:cNvSpPr/>
          <p:nvPr/>
        </p:nvSpPr>
        <p:spPr>
          <a:xfrm>
            <a:off x="5646175" y="7935893"/>
            <a:ext cx="838200" cy="515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9E6F5919-3559-DA67-F354-9C152CDC2D98}"/>
              </a:ext>
            </a:extLst>
          </p:cNvPr>
          <p:cNvSpPr txBox="1"/>
          <p:nvPr/>
        </p:nvSpPr>
        <p:spPr>
          <a:xfrm>
            <a:off x="6934200" y="7962900"/>
            <a:ext cx="4663383" cy="461665"/>
          </a:xfrm>
          <a:prstGeom prst="rect">
            <a:avLst/>
          </a:prstGeom>
          <a:noFill/>
        </p:spPr>
        <p:txBody>
          <a:bodyPr wrap="square" rtlCol="0">
            <a:spAutoFit/>
          </a:bodyPr>
          <a:lstStyle/>
          <a:p>
            <a:r>
              <a:rPr lang="fr-FR" sz="2400" b="1"/>
              <a:t>Age = 2025 – Année </a:t>
            </a:r>
          </a:p>
        </p:txBody>
      </p:sp>
      <p:sp>
        <p:nvSpPr>
          <p:cNvPr id="4" name="Flèche : droite 12">
            <a:extLst>
              <a:ext uri="{FF2B5EF4-FFF2-40B4-BE49-F238E27FC236}">
                <a16:creationId xmlns:a16="http://schemas.microsoft.com/office/drawing/2014/main" id="{60F0396B-ED73-BAD2-B7AA-83B863D0C52F}"/>
              </a:ext>
            </a:extLst>
          </p:cNvPr>
          <p:cNvSpPr/>
          <p:nvPr/>
        </p:nvSpPr>
        <p:spPr>
          <a:xfrm>
            <a:off x="7434868" y="6451996"/>
            <a:ext cx="838200" cy="515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13">
            <a:extLst>
              <a:ext uri="{FF2B5EF4-FFF2-40B4-BE49-F238E27FC236}">
                <a16:creationId xmlns:a16="http://schemas.microsoft.com/office/drawing/2014/main" id="{281B262F-9751-905C-54C2-89C028C12006}"/>
              </a:ext>
            </a:extLst>
          </p:cNvPr>
          <p:cNvSpPr txBox="1"/>
          <p:nvPr/>
        </p:nvSpPr>
        <p:spPr>
          <a:xfrm>
            <a:off x="8658725" y="6479003"/>
            <a:ext cx="6725654" cy="461665"/>
          </a:xfrm>
          <a:prstGeom prst="rect">
            <a:avLst/>
          </a:prstGeom>
          <a:noFill/>
        </p:spPr>
        <p:txBody>
          <a:bodyPr wrap="square" rtlCol="0">
            <a:spAutoFit/>
          </a:bodyPr>
          <a:lstStyle/>
          <a:p>
            <a:r>
              <a:rPr lang="fr-FR" sz="2400" b="1"/>
              <a:t>Mois et l'année de publication du poste </a:t>
            </a:r>
          </a:p>
        </p:txBody>
      </p:sp>
    </p:spTree>
    <p:extLst>
      <p:ext uri="{BB962C8B-B14F-4D97-AF65-F5344CB8AC3E}">
        <p14:creationId xmlns:p14="http://schemas.microsoft.com/office/powerpoint/2010/main" val="27415645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362200" y="136169"/>
            <a:ext cx="816858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MA" altLang="zh-CN" sz="4200" b="1">
                <a:solidFill>
                  <a:schemeClr val="accent3"/>
                </a:solidFill>
                <a:latin typeface="Amasis MT Pro Light" panose="02040304050005020304" pitchFamily="18" charset="0"/>
                <a:cs typeface="+mn-ea"/>
                <a:sym typeface="+mn-lt"/>
              </a:rPr>
              <a:t>Pré-</a:t>
            </a:r>
            <a:r>
              <a:rPr lang="fr-MA" altLang="zh-CN" sz="4200" b="1" err="1">
                <a:solidFill>
                  <a:schemeClr val="accent3"/>
                </a:solidFill>
                <a:latin typeface="Amasis MT Pro Light" panose="02040304050005020304" pitchFamily="18" charset="0"/>
                <a:cs typeface="+mn-ea"/>
                <a:sym typeface="+mn-lt"/>
              </a:rPr>
              <a:t>processing</a:t>
            </a:r>
            <a:r>
              <a:rPr lang="fr-MA" altLang="zh-CN" sz="4200" b="1">
                <a:solidFill>
                  <a:schemeClr val="accent3"/>
                </a:solidFill>
                <a:latin typeface="Amasis MT Pro Light" panose="02040304050005020304" pitchFamily="18" charset="0"/>
                <a:cs typeface="+mn-ea"/>
                <a:sym typeface="+mn-lt"/>
              </a:rPr>
              <a:t> </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64811" y="23335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27751"/>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pic>
        <p:nvPicPr>
          <p:cNvPr id="8" name="Image 7">
            <a:extLst>
              <a:ext uri="{FF2B5EF4-FFF2-40B4-BE49-F238E27FC236}">
                <a16:creationId xmlns:a16="http://schemas.microsoft.com/office/drawing/2014/main" id="{02B70B54-4EF4-B602-0264-6E3816BC39EA}"/>
              </a:ext>
            </a:extLst>
          </p:cNvPr>
          <p:cNvPicPr>
            <a:picLocks noChangeAspect="1"/>
          </p:cNvPicPr>
          <p:nvPr/>
        </p:nvPicPr>
        <p:blipFill>
          <a:blip r:embed="rId3"/>
          <a:stretch>
            <a:fillRect/>
          </a:stretch>
        </p:blipFill>
        <p:spPr>
          <a:xfrm>
            <a:off x="11905622" y="2824058"/>
            <a:ext cx="6163610" cy="4953000"/>
          </a:xfrm>
          <a:prstGeom prst="rect">
            <a:avLst/>
          </a:prstGeom>
        </p:spPr>
      </p:pic>
      <p:pic>
        <p:nvPicPr>
          <p:cNvPr id="2" name="Picture 2">
            <a:extLst>
              <a:ext uri="{FF2B5EF4-FFF2-40B4-BE49-F238E27FC236}">
                <a16:creationId xmlns:a16="http://schemas.microsoft.com/office/drawing/2014/main" id="{0F25F08A-A3AB-3D29-B005-44F6474439EC}"/>
              </a:ext>
            </a:extLst>
          </p:cNvPr>
          <p:cNvPicPr>
            <a:picLocks noChangeAspect="1"/>
          </p:cNvPicPr>
          <p:nvPr/>
        </p:nvPicPr>
        <p:blipFill rotWithShape="1">
          <a:blip r:embed="rId4"/>
          <a:srcRect l="11274" r="20360"/>
          <a:stretch/>
        </p:blipFill>
        <p:spPr>
          <a:xfrm>
            <a:off x="447368" y="2824058"/>
            <a:ext cx="11058832" cy="4953000"/>
          </a:xfrm>
          <a:prstGeom prst="rect">
            <a:avLst/>
          </a:prstGeom>
        </p:spPr>
      </p:pic>
    </p:spTree>
    <p:extLst>
      <p:ext uri="{BB962C8B-B14F-4D97-AF65-F5344CB8AC3E}">
        <p14:creationId xmlns:p14="http://schemas.microsoft.com/office/powerpoint/2010/main" val="706416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48"/>
          <p:cNvSpPr/>
          <p:nvPr/>
        </p:nvSpPr>
        <p:spPr>
          <a:xfrm rot="18900000" flipV="1">
            <a:off x="-153927" y="127751"/>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pic>
        <p:nvPicPr>
          <p:cNvPr id="6" name="Picture 5" descr="A graph with blue bars&#10;&#10;Description automatically generated with medium confidence">
            <a:extLst>
              <a:ext uri="{FF2B5EF4-FFF2-40B4-BE49-F238E27FC236}">
                <a16:creationId xmlns:a16="http://schemas.microsoft.com/office/drawing/2014/main" id="{F4F9FFCA-C7F1-CAAF-9B66-B5D921A90F42}"/>
              </a:ext>
            </a:extLst>
          </p:cNvPr>
          <p:cNvPicPr>
            <a:picLocks noChangeAspect="1"/>
          </p:cNvPicPr>
          <p:nvPr/>
        </p:nvPicPr>
        <p:blipFill rotWithShape="1">
          <a:blip r:embed="rId3">
            <a:extLst>
              <a:ext uri="{28A0092B-C50C-407E-A947-70E740481C1C}">
                <a14:useLocalDpi xmlns:a14="http://schemas.microsoft.com/office/drawing/2010/main" val="0"/>
              </a:ext>
            </a:extLst>
          </a:blip>
          <a:srcRect b="28702"/>
          <a:stretch/>
        </p:blipFill>
        <p:spPr>
          <a:xfrm>
            <a:off x="1676400" y="5600700"/>
            <a:ext cx="15541629" cy="4038600"/>
          </a:xfrm>
          <a:prstGeom prst="rect">
            <a:avLst/>
          </a:prstGeom>
        </p:spPr>
      </p:pic>
      <p:pic>
        <p:nvPicPr>
          <p:cNvPr id="3" name="Picture 3" descr="A blue and white chart&#10;&#10;Description automatically generated">
            <a:extLst>
              <a:ext uri="{FF2B5EF4-FFF2-40B4-BE49-F238E27FC236}">
                <a16:creationId xmlns:a16="http://schemas.microsoft.com/office/drawing/2014/main" id="{CFD99B35-659E-720E-A598-9B9E7337EB24}"/>
              </a:ext>
            </a:extLst>
          </p:cNvPr>
          <p:cNvPicPr>
            <a:picLocks noChangeAspect="1"/>
          </p:cNvPicPr>
          <p:nvPr/>
        </p:nvPicPr>
        <p:blipFill rotWithShape="1">
          <a:blip r:embed="rId4">
            <a:extLst>
              <a:ext uri="{28A0092B-C50C-407E-A947-70E740481C1C}">
                <a14:useLocalDpi xmlns:a14="http://schemas.microsoft.com/office/drawing/2010/main" val="0"/>
              </a:ext>
            </a:extLst>
          </a:blip>
          <a:srcRect t="8569"/>
          <a:stretch/>
        </p:blipFill>
        <p:spPr>
          <a:xfrm>
            <a:off x="1828800" y="495300"/>
            <a:ext cx="15562409" cy="5364713"/>
          </a:xfrm>
          <a:prstGeom prst="rect">
            <a:avLst/>
          </a:prstGeom>
        </p:spPr>
      </p:pic>
      <p:sp>
        <p:nvSpPr>
          <p:cNvPr id="18" name="文本框 17"/>
          <p:cNvSpPr txBox="1"/>
          <p:nvPr/>
        </p:nvSpPr>
        <p:spPr>
          <a:xfrm>
            <a:off x="2362200" y="136169"/>
            <a:ext cx="816858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MA" altLang="zh-CN" sz="4200" b="1">
                <a:solidFill>
                  <a:schemeClr val="accent3"/>
                </a:solidFill>
                <a:latin typeface="Amasis MT Pro Light" panose="02040304050005020304" pitchFamily="18" charset="0"/>
                <a:cs typeface="+mn-ea"/>
                <a:sym typeface="+mn-lt"/>
              </a:rPr>
              <a:t>Pré-</a:t>
            </a:r>
            <a:r>
              <a:rPr lang="fr-MA" altLang="zh-CN" sz="4200" b="1" err="1">
                <a:solidFill>
                  <a:schemeClr val="accent3"/>
                </a:solidFill>
                <a:latin typeface="Amasis MT Pro Light" panose="02040304050005020304" pitchFamily="18" charset="0"/>
                <a:cs typeface="+mn-ea"/>
                <a:sym typeface="+mn-lt"/>
              </a:rPr>
              <a:t>processing</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64811" y="23335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Tree>
    <p:extLst>
      <p:ext uri="{BB962C8B-B14F-4D97-AF65-F5344CB8AC3E}">
        <p14:creationId xmlns:p14="http://schemas.microsoft.com/office/powerpoint/2010/main" val="1405678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48"/>
          <p:cNvSpPr/>
          <p:nvPr/>
        </p:nvSpPr>
        <p:spPr>
          <a:xfrm rot="18900000" flipV="1">
            <a:off x="-153927" y="127751"/>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18" name="文本框 17"/>
          <p:cNvSpPr txBox="1"/>
          <p:nvPr/>
        </p:nvSpPr>
        <p:spPr>
          <a:xfrm>
            <a:off x="2362200" y="136169"/>
            <a:ext cx="816858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MA" altLang="zh-CN" sz="4200" b="1">
                <a:solidFill>
                  <a:schemeClr val="accent3"/>
                </a:solidFill>
                <a:latin typeface="Amasis MT Pro Light" panose="02040304050005020304" pitchFamily="18" charset="0"/>
                <a:cs typeface="+mn-ea"/>
                <a:sym typeface="+mn-lt"/>
              </a:rPr>
              <a:t>Pré-</a:t>
            </a:r>
            <a:r>
              <a:rPr lang="fr-MA" altLang="zh-CN" sz="4200" b="1" err="1">
                <a:solidFill>
                  <a:schemeClr val="accent3"/>
                </a:solidFill>
                <a:latin typeface="Amasis MT Pro Light" panose="02040304050005020304" pitchFamily="18" charset="0"/>
                <a:cs typeface="+mn-ea"/>
                <a:sym typeface="+mn-lt"/>
              </a:rPr>
              <a:t>processing</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64811" y="23335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pic>
        <p:nvPicPr>
          <p:cNvPr id="5" name="Picture 4">
            <a:extLst>
              <a:ext uri="{FF2B5EF4-FFF2-40B4-BE49-F238E27FC236}">
                <a16:creationId xmlns:a16="http://schemas.microsoft.com/office/drawing/2014/main" id="{44486665-EEC2-994E-A762-AE7BC9E009DA}"/>
              </a:ext>
            </a:extLst>
          </p:cNvPr>
          <p:cNvPicPr>
            <a:picLocks noChangeAspect="1"/>
          </p:cNvPicPr>
          <p:nvPr/>
        </p:nvPicPr>
        <p:blipFill>
          <a:blip r:embed="rId3"/>
          <a:stretch>
            <a:fillRect/>
          </a:stretch>
        </p:blipFill>
        <p:spPr>
          <a:xfrm>
            <a:off x="2261227" y="1594942"/>
            <a:ext cx="13765546" cy="7097115"/>
          </a:xfrm>
          <a:prstGeom prst="rect">
            <a:avLst/>
          </a:prstGeom>
        </p:spPr>
      </p:pic>
    </p:spTree>
    <p:extLst>
      <p:ext uri="{BB962C8B-B14F-4D97-AF65-F5344CB8AC3E}">
        <p14:creationId xmlns:p14="http://schemas.microsoft.com/office/powerpoint/2010/main" val="266634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48"/>
          <p:cNvSpPr/>
          <p:nvPr/>
        </p:nvSpPr>
        <p:spPr>
          <a:xfrm rot="18900000" flipV="1">
            <a:off x="-153927" y="127751"/>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18" name="文本框 17"/>
          <p:cNvSpPr txBox="1"/>
          <p:nvPr/>
        </p:nvSpPr>
        <p:spPr>
          <a:xfrm>
            <a:off x="2362200" y="136169"/>
            <a:ext cx="816858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MA" altLang="zh-CN" sz="4200" b="1">
                <a:solidFill>
                  <a:schemeClr val="accent3"/>
                </a:solidFill>
                <a:latin typeface="Amasis MT Pro Light" panose="02040304050005020304" pitchFamily="18" charset="0"/>
                <a:cs typeface="+mn-ea"/>
                <a:sym typeface="+mn-lt"/>
              </a:rPr>
              <a:t>Pré-</a:t>
            </a:r>
            <a:r>
              <a:rPr lang="fr-MA" altLang="zh-CN" sz="4200" b="1" err="1">
                <a:solidFill>
                  <a:schemeClr val="accent3"/>
                </a:solidFill>
                <a:latin typeface="Amasis MT Pro Light" panose="02040304050005020304" pitchFamily="18" charset="0"/>
                <a:cs typeface="+mn-ea"/>
                <a:sym typeface="+mn-lt"/>
              </a:rPr>
              <a:t>processing</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64811" y="23335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4" name="Rectangle 2">
            <a:extLst>
              <a:ext uri="{FF2B5EF4-FFF2-40B4-BE49-F238E27FC236}">
                <a16:creationId xmlns:a16="http://schemas.microsoft.com/office/drawing/2014/main" id="{CA26CE96-F4F9-32A2-0EE2-FABDA8A9C10E}"/>
              </a:ext>
            </a:extLst>
          </p:cNvPr>
          <p:cNvSpPr>
            <a:spLocks noChangeArrowheads="1"/>
          </p:cNvSpPr>
          <p:nvPr/>
        </p:nvSpPr>
        <p:spPr bwMode="auto">
          <a:xfrm>
            <a:off x="0" y="0"/>
            <a:ext cx="21050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a:ln>
                  <a:noFill/>
                </a:ln>
                <a:solidFill>
                  <a:srgbClr val="FFFFFF"/>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5" name="Rectangle : coins arrondis 4">
            <a:extLst>
              <a:ext uri="{FF2B5EF4-FFF2-40B4-BE49-F238E27FC236}">
                <a16:creationId xmlns:a16="http://schemas.microsoft.com/office/drawing/2014/main" id="{C46911F0-F11F-FBB9-296C-05CD83BFC762}"/>
              </a:ext>
            </a:extLst>
          </p:cNvPr>
          <p:cNvSpPr/>
          <p:nvPr/>
        </p:nvSpPr>
        <p:spPr>
          <a:xfrm>
            <a:off x="1343025" y="3390900"/>
            <a:ext cx="3762375" cy="3733800"/>
          </a:xfrm>
          <a:prstGeom prst="roundRect">
            <a:avLst>
              <a:gd name="adj" fmla="val 335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a:t>17028</a:t>
            </a:r>
          </a:p>
        </p:txBody>
      </p:sp>
      <p:sp>
        <p:nvSpPr>
          <p:cNvPr id="7" name="Rectangle : coins arrondis 6">
            <a:extLst>
              <a:ext uri="{FF2B5EF4-FFF2-40B4-BE49-F238E27FC236}">
                <a16:creationId xmlns:a16="http://schemas.microsoft.com/office/drawing/2014/main" id="{C508C6EE-A082-D06C-B7A4-BBD4BD61D555}"/>
              </a:ext>
            </a:extLst>
          </p:cNvPr>
          <p:cNvSpPr/>
          <p:nvPr/>
        </p:nvSpPr>
        <p:spPr>
          <a:xfrm>
            <a:off x="7019925" y="3413760"/>
            <a:ext cx="3762375" cy="3733800"/>
          </a:xfrm>
          <a:prstGeom prst="roundRect">
            <a:avLst>
              <a:gd name="adj" fmla="val 3205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a:t>9240</a:t>
            </a:r>
          </a:p>
        </p:txBody>
      </p:sp>
      <p:sp>
        <p:nvSpPr>
          <p:cNvPr id="8" name="Rectangle : coins arrondis 7">
            <a:extLst>
              <a:ext uri="{FF2B5EF4-FFF2-40B4-BE49-F238E27FC236}">
                <a16:creationId xmlns:a16="http://schemas.microsoft.com/office/drawing/2014/main" id="{AC9FCA09-26A3-096A-5191-F596DA37CE75}"/>
              </a:ext>
            </a:extLst>
          </p:cNvPr>
          <p:cNvSpPr/>
          <p:nvPr/>
        </p:nvSpPr>
        <p:spPr>
          <a:xfrm>
            <a:off x="12696825" y="3390900"/>
            <a:ext cx="3762375" cy="3733800"/>
          </a:xfrm>
          <a:prstGeom prst="roundRect">
            <a:avLst>
              <a:gd name="adj" fmla="val 3205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a:t>45% de réduction </a:t>
            </a:r>
          </a:p>
        </p:txBody>
      </p:sp>
    </p:spTree>
    <p:extLst>
      <p:ext uri="{BB962C8B-B14F-4D97-AF65-F5344CB8AC3E}">
        <p14:creationId xmlns:p14="http://schemas.microsoft.com/office/powerpoint/2010/main" val="1878465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3895722"/>
            <a:ext cx="7571992" cy="2137508"/>
          </a:xfrm>
          <a:prstGeom prst="rect">
            <a:avLst/>
          </a:prstGeom>
        </p:spPr>
        <p:txBody>
          <a:bodyPr lIns="0" tIns="0" rIns="0" bIns="0" rtlCol="0" anchor="t">
            <a:spAutoFit/>
          </a:bodyPr>
          <a:lstStyle/>
          <a:p>
            <a:pPr algn="r">
              <a:lnSpc>
                <a:spcPts val="8250"/>
              </a:lnSpc>
            </a:pPr>
            <a:r>
              <a:rPr lang="en-US" sz="7500" err="1">
                <a:solidFill>
                  <a:srgbClr val="FFFFFF"/>
                </a:solidFill>
                <a:latin typeface="DM Sans Bold"/>
              </a:rPr>
              <a:t>Analyse</a:t>
            </a:r>
            <a:r>
              <a:rPr lang="en-US" sz="7500">
                <a:solidFill>
                  <a:srgbClr val="FFFFFF"/>
                </a:solidFill>
                <a:latin typeface="DM Sans Bold"/>
              </a:rPr>
              <a:t> des données </a:t>
            </a:r>
          </a:p>
        </p:txBody>
      </p:sp>
      <p:sp>
        <p:nvSpPr>
          <p:cNvPr id="6" name="Freeform 6"/>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3543121" y="-2151424"/>
            <a:ext cx="9489757" cy="10287000"/>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1790700" y="1847850"/>
            <a:ext cx="1938412" cy="1003308"/>
          </a:xfrm>
          <a:prstGeom prst="rect">
            <a:avLst/>
          </a:prstGeom>
        </p:spPr>
        <p:txBody>
          <a:bodyPr lIns="0" tIns="0" rIns="0" bIns="0" rtlCol="0" anchor="t">
            <a:spAutoFit/>
          </a:bodyPr>
          <a:lstStyle/>
          <a:p>
            <a:pPr algn="l">
              <a:lnSpc>
                <a:spcPts val="7700"/>
              </a:lnSpc>
            </a:pPr>
            <a:r>
              <a:rPr lang="en-US" sz="7000">
                <a:solidFill>
                  <a:srgbClr val="FFFFFF"/>
                </a:solidFill>
                <a:latin typeface="DM Sans Bold"/>
              </a:rPr>
              <a:t>03.</a:t>
            </a:r>
          </a:p>
        </p:txBody>
      </p:sp>
      <p:sp>
        <p:nvSpPr>
          <p:cNvPr id="8" name="Espace réservé du numéro de diapositive 7">
            <a:extLst>
              <a:ext uri="{FF2B5EF4-FFF2-40B4-BE49-F238E27FC236}">
                <a16:creationId xmlns:a16="http://schemas.microsoft.com/office/drawing/2014/main" id="{943E61A0-946C-1336-9B93-C50405D33C4F}"/>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67201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60CB78A-0878-CAC9-0C23-5B84D6FA2D74}"/>
              </a:ext>
            </a:extLst>
          </p:cNvPr>
          <p:cNvPicPr>
            <a:picLocks noChangeAspect="1"/>
          </p:cNvPicPr>
          <p:nvPr/>
        </p:nvPicPr>
        <p:blipFill>
          <a:blip r:embed="rId3"/>
          <a:stretch>
            <a:fillRect/>
          </a:stretch>
        </p:blipFill>
        <p:spPr>
          <a:xfrm>
            <a:off x="5045282" y="1953652"/>
            <a:ext cx="12038391" cy="3515210"/>
          </a:xfrm>
          <a:prstGeom prst="rect">
            <a:avLst/>
          </a:prstGeom>
        </p:spPr>
      </p:pic>
      <p:sp>
        <p:nvSpPr>
          <p:cNvPr id="18" name="文本框 17"/>
          <p:cNvSpPr txBox="1"/>
          <p:nvPr/>
        </p:nvSpPr>
        <p:spPr>
          <a:xfrm>
            <a:off x="2224640" y="401490"/>
            <a:ext cx="8168583" cy="58477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3200" b="0" i="0">
                <a:solidFill>
                  <a:srgbClr val="000000"/>
                </a:solidFill>
                <a:effectLst/>
              </a:rPr>
              <a:t>Analyse Exploratoire des Données (EDA)</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 name="文本框 17">
            <a:extLst>
              <a:ext uri="{FF2B5EF4-FFF2-40B4-BE49-F238E27FC236}">
                <a16:creationId xmlns:a16="http://schemas.microsoft.com/office/drawing/2014/main" id="{BE69725E-DB4A-1836-457A-A6B90DD669F0}"/>
              </a:ext>
            </a:extLst>
          </p:cNvPr>
          <p:cNvSpPr txBox="1"/>
          <p:nvPr/>
        </p:nvSpPr>
        <p:spPr>
          <a:xfrm>
            <a:off x="3851978" y="986265"/>
            <a:ext cx="105840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2400">
                <a:solidFill>
                  <a:srgbClr val="000000"/>
                </a:solidFill>
              </a:rPr>
              <a:t>V</a:t>
            </a:r>
            <a:r>
              <a:rPr lang="fr-FR" sz="2400" b="0" i="0">
                <a:solidFill>
                  <a:srgbClr val="000000"/>
                </a:solidFill>
                <a:effectLst/>
              </a:rPr>
              <a:t>ue d'ensemble des différentes variables et de leurs caractéristiques:</a:t>
            </a:r>
            <a:endParaRPr lang="zh-CN" altLang="en-US" sz="2400" b="1">
              <a:solidFill>
                <a:schemeClr val="accent3"/>
              </a:solidFill>
              <a:latin typeface="Amasis MT Pro Light" panose="02040304050005020304" pitchFamily="18" charset="0"/>
              <a:cs typeface="+mn-ea"/>
              <a:sym typeface="+mn-lt"/>
            </a:endParaRPr>
          </a:p>
        </p:txBody>
      </p:sp>
      <p:cxnSp>
        <p:nvCxnSpPr>
          <p:cNvPr id="11" name="Straight Arrow Connector 10">
            <a:extLst>
              <a:ext uri="{FF2B5EF4-FFF2-40B4-BE49-F238E27FC236}">
                <a16:creationId xmlns:a16="http://schemas.microsoft.com/office/drawing/2014/main" id="{586A6F1F-4706-D712-5B59-2B9748E3D0FE}"/>
              </a:ext>
            </a:extLst>
          </p:cNvPr>
          <p:cNvCxnSpPr>
            <a:cxnSpLocks/>
            <a:stCxn id="36" idx="2"/>
            <a:endCxn id="38" idx="0"/>
          </p:cNvCxnSpPr>
          <p:nvPr/>
        </p:nvCxnSpPr>
        <p:spPr>
          <a:xfrm flipH="1">
            <a:off x="11064477" y="5468862"/>
            <a:ext cx="1" cy="836895"/>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AB495D0-1994-8476-C93F-4A9D2B9E2D6A}"/>
              </a:ext>
            </a:extLst>
          </p:cNvPr>
          <p:cNvSpPr/>
          <p:nvPr/>
        </p:nvSpPr>
        <p:spPr>
          <a:xfrm>
            <a:off x="5171106" y="3173449"/>
            <a:ext cx="11860837" cy="457200"/>
          </a:xfrm>
          <a:prstGeom prst="rect">
            <a:avLst/>
          </a:prstGeom>
          <a:noFill/>
          <a:ln w="38100">
            <a:solidFill>
              <a:schemeClr val="bg2">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380813A-8965-D4C4-C6A7-C7F77C5C584E}"/>
              </a:ext>
            </a:extLst>
          </p:cNvPr>
          <p:cNvSpPr/>
          <p:nvPr/>
        </p:nvSpPr>
        <p:spPr>
          <a:xfrm>
            <a:off x="14173200" y="3050970"/>
            <a:ext cx="1524000" cy="660287"/>
          </a:xfrm>
          <a:prstGeom prst="ellipse">
            <a:avLst/>
          </a:prstGeom>
          <a:noFill/>
          <a:ln w="38100">
            <a:solidFill>
              <a:schemeClr val="bg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5B41F9E7-7E6A-0C57-908A-64EE3D319104}"/>
              </a:ext>
            </a:extLst>
          </p:cNvPr>
          <p:cNvSpPr/>
          <p:nvPr/>
        </p:nvSpPr>
        <p:spPr>
          <a:xfrm>
            <a:off x="276149" y="4516362"/>
            <a:ext cx="3914841" cy="2379738"/>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B675C27-A671-7FBA-764D-8F304DA25495}"/>
              </a:ext>
            </a:extLst>
          </p:cNvPr>
          <p:cNvSpPr txBox="1"/>
          <p:nvPr/>
        </p:nvSpPr>
        <p:spPr>
          <a:xfrm>
            <a:off x="541159" y="5036254"/>
            <a:ext cx="3495751" cy="1077218"/>
          </a:xfrm>
          <a:prstGeom prst="rect">
            <a:avLst/>
          </a:prstGeom>
          <a:noFill/>
        </p:spPr>
        <p:txBody>
          <a:bodyPr wrap="square" rtlCol="0">
            <a:spAutoFit/>
          </a:bodyPr>
          <a:lstStyle/>
          <a:p>
            <a:r>
              <a:rPr lang="en-US" sz="3200"/>
              <a:t>Suppression des outliers à 5 %</a:t>
            </a:r>
          </a:p>
        </p:txBody>
      </p:sp>
      <p:cxnSp>
        <p:nvCxnSpPr>
          <p:cNvPr id="30" name="Straight Arrow Connector 29">
            <a:extLst>
              <a:ext uri="{FF2B5EF4-FFF2-40B4-BE49-F238E27FC236}">
                <a16:creationId xmlns:a16="http://schemas.microsoft.com/office/drawing/2014/main" id="{24FFF578-0D79-E7A1-8EB5-376A49668A0D}"/>
              </a:ext>
            </a:extLst>
          </p:cNvPr>
          <p:cNvCxnSpPr>
            <a:cxnSpLocks/>
            <a:stCxn id="28" idx="2"/>
            <a:endCxn id="38" idx="1"/>
          </p:cNvCxnSpPr>
          <p:nvPr/>
        </p:nvCxnSpPr>
        <p:spPr>
          <a:xfrm>
            <a:off x="2233570" y="6896100"/>
            <a:ext cx="2781688" cy="1143449"/>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2D5EFB1-7D8A-77A7-5C01-D38E60A3DE06}"/>
              </a:ext>
            </a:extLst>
          </p:cNvPr>
          <p:cNvPicPr>
            <a:picLocks noChangeAspect="1"/>
          </p:cNvPicPr>
          <p:nvPr/>
        </p:nvPicPr>
        <p:blipFill>
          <a:blip r:embed="rId4"/>
          <a:stretch>
            <a:fillRect/>
          </a:stretch>
        </p:blipFill>
        <p:spPr>
          <a:xfrm>
            <a:off x="5015258" y="6305757"/>
            <a:ext cx="12098438" cy="3467584"/>
          </a:xfrm>
          <a:prstGeom prst="rect">
            <a:avLst/>
          </a:prstGeom>
        </p:spPr>
      </p:pic>
    </p:spTree>
    <p:extLst>
      <p:ext uri="{BB962C8B-B14F-4D97-AF65-F5344CB8AC3E}">
        <p14:creationId xmlns:p14="http://schemas.microsoft.com/office/powerpoint/2010/main" val="1577804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8" grpId="0" animBg="1"/>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60CB78A-0878-CAC9-0C23-5B84D6FA2D74}"/>
              </a:ext>
            </a:extLst>
          </p:cNvPr>
          <p:cNvPicPr>
            <a:picLocks noChangeAspect="1"/>
          </p:cNvPicPr>
          <p:nvPr/>
        </p:nvPicPr>
        <p:blipFill>
          <a:blip r:embed="rId3"/>
          <a:stretch>
            <a:fillRect/>
          </a:stretch>
        </p:blipFill>
        <p:spPr>
          <a:xfrm>
            <a:off x="5045282" y="1953652"/>
            <a:ext cx="12038391" cy="3515210"/>
          </a:xfrm>
          <a:prstGeom prst="rect">
            <a:avLst/>
          </a:prstGeom>
        </p:spPr>
      </p:pic>
      <p:sp>
        <p:nvSpPr>
          <p:cNvPr id="18" name="文本框 17"/>
          <p:cNvSpPr txBox="1"/>
          <p:nvPr/>
        </p:nvSpPr>
        <p:spPr>
          <a:xfrm>
            <a:off x="2224640" y="401490"/>
            <a:ext cx="8168583" cy="58477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3200" b="0" i="0">
                <a:solidFill>
                  <a:srgbClr val="000000"/>
                </a:solidFill>
                <a:effectLst/>
              </a:rPr>
              <a:t>Analyse Exploratoire des Données (EDA)</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 name="文本框 17">
            <a:extLst>
              <a:ext uri="{FF2B5EF4-FFF2-40B4-BE49-F238E27FC236}">
                <a16:creationId xmlns:a16="http://schemas.microsoft.com/office/drawing/2014/main" id="{BE69725E-DB4A-1836-457A-A6B90DD669F0}"/>
              </a:ext>
            </a:extLst>
          </p:cNvPr>
          <p:cNvSpPr txBox="1"/>
          <p:nvPr/>
        </p:nvSpPr>
        <p:spPr>
          <a:xfrm>
            <a:off x="3851978" y="986265"/>
            <a:ext cx="105840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2400">
                <a:solidFill>
                  <a:srgbClr val="000000"/>
                </a:solidFill>
              </a:rPr>
              <a:t>V</a:t>
            </a:r>
            <a:r>
              <a:rPr lang="fr-FR" sz="2400" b="0" i="0">
                <a:solidFill>
                  <a:srgbClr val="000000"/>
                </a:solidFill>
                <a:effectLst/>
              </a:rPr>
              <a:t>ue d'ensemble des différentes variables et de leurs caractéristiques:</a:t>
            </a:r>
            <a:endParaRPr lang="zh-CN" altLang="en-US" sz="2400" b="1">
              <a:solidFill>
                <a:schemeClr val="accent3"/>
              </a:solidFill>
              <a:latin typeface="Amasis MT Pro Light" panose="02040304050005020304" pitchFamily="18" charset="0"/>
              <a:cs typeface="+mn-ea"/>
              <a:sym typeface="+mn-lt"/>
            </a:endParaRPr>
          </a:p>
        </p:txBody>
      </p:sp>
      <p:cxnSp>
        <p:nvCxnSpPr>
          <p:cNvPr id="11" name="Straight Arrow Connector 10">
            <a:extLst>
              <a:ext uri="{FF2B5EF4-FFF2-40B4-BE49-F238E27FC236}">
                <a16:creationId xmlns:a16="http://schemas.microsoft.com/office/drawing/2014/main" id="{586A6F1F-4706-D712-5B59-2B9748E3D0FE}"/>
              </a:ext>
            </a:extLst>
          </p:cNvPr>
          <p:cNvCxnSpPr>
            <a:cxnSpLocks/>
            <a:stCxn id="36" idx="2"/>
            <a:endCxn id="38" idx="0"/>
          </p:cNvCxnSpPr>
          <p:nvPr/>
        </p:nvCxnSpPr>
        <p:spPr>
          <a:xfrm flipH="1">
            <a:off x="11064477" y="5468862"/>
            <a:ext cx="1" cy="836895"/>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5B41F9E7-7E6A-0C57-908A-64EE3D319104}"/>
              </a:ext>
            </a:extLst>
          </p:cNvPr>
          <p:cNvSpPr/>
          <p:nvPr/>
        </p:nvSpPr>
        <p:spPr>
          <a:xfrm>
            <a:off x="276149" y="4516362"/>
            <a:ext cx="3914841" cy="2379738"/>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B675C27-A671-7FBA-764D-8F304DA25495}"/>
              </a:ext>
            </a:extLst>
          </p:cNvPr>
          <p:cNvSpPr txBox="1"/>
          <p:nvPr/>
        </p:nvSpPr>
        <p:spPr>
          <a:xfrm>
            <a:off x="541159" y="5036254"/>
            <a:ext cx="3495751" cy="1569660"/>
          </a:xfrm>
          <a:prstGeom prst="rect">
            <a:avLst/>
          </a:prstGeom>
          <a:noFill/>
        </p:spPr>
        <p:txBody>
          <a:bodyPr wrap="square" rtlCol="0">
            <a:spAutoFit/>
          </a:bodyPr>
          <a:lstStyle/>
          <a:p>
            <a:r>
              <a:rPr lang="en-US" sz="3200" err="1"/>
              <a:t>Réduction</a:t>
            </a:r>
            <a:r>
              <a:rPr lang="en-US" sz="3200"/>
              <a:t> de la base de données par 18%</a:t>
            </a:r>
          </a:p>
        </p:txBody>
      </p:sp>
      <p:pic>
        <p:nvPicPr>
          <p:cNvPr id="38" name="Picture 37">
            <a:extLst>
              <a:ext uri="{FF2B5EF4-FFF2-40B4-BE49-F238E27FC236}">
                <a16:creationId xmlns:a16="http://schemas.microsoft.com/office/drawing/2014/main" id="{82D5EFB1-7D8A-77A7-5C01-D38E60A3DE06}"/>
              </a:ext>
            </a:extLst>
          </p:cNvPr>
          <p:cNvPicPr>
            <a:picLocks noChangeAspect="1"/>
          </p:cNvPicPr>
          <p:nvPr/>
        </p:nvPicPr>
        <p:blipFill>
          <a:blip r:embed="rId4"/>
          <a:stretch>
            <a:fillRect/>
          </a:stretch>
        </p:blipFill>
        <p:spPr>
          <a:xfrm>
            <a:off x="5015258" y="6305757"/>
            <a:ext cx="12098438" cy="3467584"/>
          </a:xfrm>
          <a:prstGeom prst="rect">
            <a:avLst/>
          </a:prstGeom>
        </p:spPr>
      </p:pic>
      <p:sp>
        <p:nvSpPr>
          <p:cNvPr id="4" name="Rectangle 3">
            <a:extLst>
              <a:ext uri="{FF2B5EF4-FFF2-40B4-BE49-F238E27FC236}">
                <a16:creationId xmlns:a16="http://schemas.microsoft.com/office/drawing/2014/main" id="{C68164B5-3043-3CED-6A0B-DEECC731D742}"/>
              </a:ext>
            </a:extLst>
          </p:cNvPr>
          <p:cNvSpPr/>
          <p:nvPr/>
        </p:nvSpPr>
        <p:spPr>
          <a:xfrm>
            <a:off x="9220200" y="2310459"/>
            <a:ext cx="1258543" cy="457200"/>
          </a:xfrm>
          <a:prstGeom prst="rect">
            <a:avLst/>
          </a:prstGeom>
          <a:noFill/>
          <a:ln w="38100">
            <a:solidFill>
              <a:schemeClr val="bg2">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071492D-7D65-7C8D-0AA2-E44A1EEBFE90}"/>
              </a:ext>
            </a:extLst>
          </p:cNvPr>
          <p:cNvSpPr/>
          <p:nvPr/>
        </p:nvSpPr>
        <p:spPr>
          <a:xfrm>
            <a:off x="9372600" y="6667500"/>
            <a:ext cx="1258543" cy="457200"/>
          </a:xfrm>
          <a:prstGeom prst="rect">
            <a:avLst/>
          </a:prstGeom>
          <a:noFill/>
          <a:ln w="38100">
            <a:solidFill>
              <a:schemeClr val="bg2">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64201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95918" y="0"/>
            <a:ext cx="18673979" cy="4165455"/>
          </a:xfrm>
          <a:custGeom>
            <a:avLst/>
            <a:gdLst/>
            <a:ahLst/>
            <a:cxnLst/>
            <a:rect l="l" t="t" r="r" b="b"/>
            <a:pathLst>
              <a:path w="18673979" h="4165455">
                <a:moveTo>
                  <a:pt x="0" y="0"/>
                </a:moveTo>
                <a:lnTo>
                  <a:pt x="18673979" y="0"/>
                </a:lnTo>
                <a:lnTo>
                  <a:pt x="18673979" y="4165455"/>
                </a:lnTo>
                <a:lnTo>
                  <a:pt x="0" y="4165455"/>
                </a:lnTo>
                <a:lnTo>
                  <a:pt x="0" y="0"/>
                </a:lnTo>
                <a:close/>
              </a:path>
            </a:pathLst>
          </a:custGeom>
          <a:blipFill>
            <a:blip r:embed="rId4"/>
            <a:stretch>
              <a:fillRect t="-79031" b="-119838"/>
            </a:stretch>
          </a:blipFill>
        </p:spPr>
        <p:txBody>
          <a:bodyPr/>
          <a:lstStyle/>
          <a:p>
            <a:endParaRPr lang="en-US"/>
          </a:p>
        </p:txBody>
      </p:sp>
      <p:sp>
        <p:nvSpPr>
          <p:cNvPr id="7" name="TextBox 7"/>
          <p:cNvSpPr txBox="1"/>
          <p:nvPr/>
        </p:nvSpPr>
        <p:spPr>
          <a:xfrm>
            <a:off x="3383818" y="1376917"/>
            <a:ext cx="11520363"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INTRODUCTION</a:t>
            </a:r>
          </a:p>
        </p:txBody>
      </p:sp>
      <p:sp>
        <p:nvSpPr>
          <p:cNvPr id="8" name="TextBox 8"/>
          <p:cNvSpPr txBox="1"/>
          <p:nvPr/>
        </p:nvSpPr>
        <p:spPr>
          <a:xfrm>
            <a:off x="2154808" y="5246757"/>
            <a:ext cx="2267961" cy="845540"/>
          </a:xfrm>
          <a:prstGeom prst="rect">
            <a:avLst/>
          </a:prstGeom>
        </p:spPr>
        <p:txBody>
          <a:bodyPr lIns="0" tIns="0" rIns="0" bIns="0" rtlCol="0" anchor="t">
            <a:spAutoFit/>
          </a:bodyPr>
          <a:lstStyle/>
          <a:p>
            <a:pPr marL="0" lvl="0" indent="0" algn="ctr">
              <a:lnSpc>
                <a:spcPts val="6927"/>
              </a:lnSpc>
              <a:spcBef>
                <a:spcPct val="0"/>
              </a:spcBef>
            </a:pPr>
            <a:r>
              <a:rPr lang="en-US" sz="5019" spc="266">
                <a:solidFill>
                  <a:srgbClr val="231F20"/>
                </a:solidFill>
                <a:latin typeface="Montserrat Classic Bold"/>
              </a:rPr>
              <a:t>500K</a:t>
            </a:r>
          </a:p>
        </p:txBody>
      </p:sp>
      <p:sp>
        <p:nvSpPr>
          <p:cNvPr id="9" name="TextBox 9"/>
          <p:cNvSpPr txBox="1"/>
          <p:nvPr/>
        </p:nvSpPr>
        <p:spPr>
          <a:xfrm>
            <a:off x="1736660" y="6304274"/>
            <a:ext cx="3104255" cy="1410707"/>
          </a:xfrm>
          <a:prstGeom prst="rect">
            <a:avLst/>
          </a:prstGeom>
        </p:spPr>
        <p:txBody>
          <a:bodyPr wrap="square" lIns="0" tIns="0" rIns="0" bIns="0" rtlCol="0" anchor="t">
            <a:spAutoFit/>
          </a:bodyPr>
          <a:lstStyle/>
          <a:p>
            <a:pPr algn="ctr">
              <a:lnSpc>
                <a:spcPts val="2796"/>
              </a:lnSpc>
            </a:pPr>
            <a:r>
              <a:rPr lang="fr-FR" sz="2026" spc="198">
                <a:solidFill>
                  <a:srgbClr val="231F20"/>
                </a:solidFill>
                <a:latin typeface="Montserrat Light"/>
              </a:rPr>
              <a:t>Plus</a:t>
            </a:r>
            <a:r>
              <a:rPr lang="en-US" sz="2026" spc="198">
                <a:solidFill>
                  <a:srgbClr val="231F20"/>
                </a:solidFill>
                <a:latin typeface="Montserrat Light"/>
              </a:rPr>
              <a:t> </a:t>
            </a:r>
            <a:r>
              <a:rPr lang="fr-FR" sz="2026" spc="198">
                <a:solidFill>
                  <a:srgbClr val="231F20"/>
                </a:solidFill>
                <a:latin typeface="Montserrat Light"/>
              </a:rPr>
              <a:t>de</a:t>
            </a:r>
            <a:r>
              <a:rPr lang="en-US" sz="2026" spc="198">
                <a:solidFill>
                  <a:srgbClr val="231F20"/>
                </a:solidFill>
                <a:latin typeface="Montserrat Light"/>
              </a:rPr>
              <a:t> 500 </a:t>
            </a:r>
            <a:r>
              <a:rPr lang="fr-FR" sz="2026" spc="198">
                <a:solidFill>
                  <a:srgbClr val="231F20"/>
                </a:solidFill>
                <a:latin typeface="Montserrat Light"/>
              </a:rPr>
              <a:t>000</a:t>
            </a:r>
            <a:r>
              <a:rPr lang="en-US" sz="2026" spc="198">
                <a:solidFill>
                  <a:srgbClr val="231F20"/>
                </a:solidFill>
                <a:latin typeface="Montserrat Light"/>
              </a:rPr>
              <a:t> </a:t>
            </a:r>
            <a:r>
              <a:rPr lang="fr-FR" sz="2400" spc="198">
                <a:solidFill>
                  <a:srgbClr val="231F20"/>
                </a:solidFill>
                <a:latin typeface="Montserrat Light"/>
              </a:rPr>
              <a:t>voitures</a:t>
            </a:r>
            <a:r>
              <a:rPr lang="en-US" sz="2026" spc="198">
                <a:solidFill>
                  <a:srgbClr val="231F20"/>
                </a:solidFill>
                <a:latin typeface="Montserrat Light"/>
              </a:rPr>
              <a:t> </a:t>
            </a:r>
            <a:r>
              <a:rPr lang="fr-FR" sz="2026" spc="198">
                <a:solidFill>
                  <a:srgbClr val="231F20"/>
                </a:solidFill>
                <a:latin typeface="Montserrat Light"/>
              </a:rPr>
              <a:t>d’occasion</a:t>
            </a:r>
            <a:r>
              <a:rPr lang="en-US" sz="2026" spc="198">
                <a:solidFill>
                  <a:srgbClr val="231F20"/>
                </a:solidFill>
                <a:latin typeface="Montserrat Light"/>
              </a:rPr>
              <a:t> </a:t>
            </a:r>
            <a:r>
              <a:rPr lang="fr-FR" sz="2026" spc="198">
                <a:solidFill>
                  <a:srgbClr val="231F20"/>
                </a:solidFill>
                <a:latin typeface="Montserrat Light"/>
              </a:rPr>
              <a:t>ont</a:t>
            </a:r>
            <a:r>
              <a:rPr lang="en-US" sz="2026" spc="198">
                <a:solidFill>
                  <a:srgbClr val="231F20"/>
                </a:solidFill>
                <a:latin typeface="Montserrat Light"/>
              </a:rPr>
              <a:t> </a:t>
            </a:r>
            <a:r>
              <a:rPr lang="fr-FR" sz="2026" spc="198">
                <a:solidFill>
                  <a:srgbClr val="231F20"/>
                </a:solidFill>
                <a:latin typeface="Montserrat Light"/>
              </a:rPr>
              <a:t>été</a:t>
            </a:r>
            <a:r>
              <a:rPr lang="en-US" sz="2026" spc="198">
                <a:solidFill>
                  <a:srgbClr val="231F20"/>
                </a:solidFill>
                <a:latin typeface="Montserrat Light"/>
              </a:rPr>
              <a:t> </a:t>
            </a:r>
            <a:r>
              <a:rPr lang="fr-FR" sz="2026" spc="198">
                <a:solidFill>
                  <a:srgbClr val="231F20"/>
                </a:solidFill>
                <a:latin typeface="Montserrat Light"/>
              </a:rPr>
              <a:t>vendues au Maroc en 2021 ! </a:t>
            </a:r>
          </a:p>
        </p:txBody>
      </p:sp>
      <p:sp>
        <p:nvSpPr>
          <p:cNvPr id="10" name="TextBox 10"/>
          <p:cNvSpPr txBox="1"/>
          <p:nvPr/>
        </p:nvSpPr>
        <p:spPr>
          <a:xfrm>
            <a:off x="8137760" y="5135617"/>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X 3</a:t>
            </a:r>
          </a:p>
        </p:txBody>
      </p:sp>
      <p:sp>
        <p:nvSpPr>
          <p:cNvPr id="11" name="TextBox 11"/>
          <p:cNvSpPr txBox="1"/>
          <p:nvPr/>
        </p:nvSpPr>
        <p:spPr>
          <a:xfrm>
            <a:off x="6897591" y="6284753"/>
            <a:ext cx="4486960" cy="1763111"/>
          </a:xfrm>
          <a:prstGeom prst="rect">
            <a:avLst/>
          </a:prstGeom>
        </p:spPr>
        <p:txBody>
          <a:bodyPr wrap="square" lIns="0" tIns="0" rIns="0" bIns="0" rtlCol="0" anchor="t">
            <a:spAutoFit/>
          </a:bodyPr>
          <a:lstStyle/>
          <a:p>
            <a:pPr algn="ctr">
              <a:lnSpc>
                <a:spcPts val="3483"/>
              </a:lnSpc>
            </a:pPr>
            <a:r>
              <a:rPr lang="fr-FR" sz="2000" spc="247">
                <a:solidFill>
                  <a:srgbClr val="231F20"/>
                </a:solidFill>
                <a:latin typeface="Montserrat Light"/>
              </a:rPr>
              <a:t>Expansion du marché de la voiture d'occasion : trois fois le volume du marché du neuf.</a:t>
            </a:r>
            <a:endParaRPr lang="en-US" sz="2000" spc="247">
              <a:solidFill>
                <a:srgbClr val="231F20"/>
              </a:solidFill>
              <a:latin typeface="Montserrat Light"/>
            </a:endParaRPr>
          </a:p>
        </p:txBody>
      </p:sp>
      <p:sp>
        <p:nvSpPr>
          <p:cNvPr id="15" name="TextBox 15"/>
          <p:cNvSpPr txBox="1"/>
          <p:nvPr/>
        </p:nvSpPr>
        <p:spPr>
          <a:xfrm>
            <a:off x="12801600" y="6809638"/>
            <a:ext cx="3551179" cy="399981"/>
          </a:xfrm>
          <a:prstGeom prst="rect">
            <a:avLst/>
          </a:prstGeom>
        </p:spPr>
        <p:txBody>
          <a:bodyPr lIns="0" tIns="0" rIns="0" bIns="0" rtlCol="0" anchor="t">
            <a:spAutoFit/>
          </a:bodyPr>
          <a:lstStyle/>
          <a:p>
            <a:pPr marL="0" lvl="0" indent="0" algn="ctr">
              <a:lnSpc>
                <a:spcPts val="3483"/>
              </a:lnSpc>
              <a:spcBef>
                <a:spcPct val="0"/>
              </a:spcBef>
            </a:pPr>
            <a:r>
              <a:rPr lang="fr-FR" sz="2000" u="none" strike="noStrike" spc="247" err="1">
                <a:solidFill>
                  <a:srgbClr val="231F20"/>
                </a:solidFill>
                <a:latin typeface="Montserrat Light"/>
              </a:rPr>
              <a:t>Volatiliter</a:t>
            </a:r>
            <a:r>
              <a:rPr lang="en-US" sz="2000" u="none" strike="noStrike" spc="247">
                <a:solidFill>
                  <a:srgbClr val="231F20"/>
                </a:solidFill>
                <a:latin typeface="Montserrat Light"/>
              </a:rPr>
              <a:t> du prix </a:t>
            </a:r>
          </a:p>
        </p:txBody>
      </p:sp>
      <p:pic>
        <p:nvPicPr>
          <p:cNvPr id="18" name="Image 17" descr="Une image contenant Caractère coloré, Graphique, pixel, graphisme&#10;&#10;Description générée automatiquement">
            <a:extLst>
              <a:ext uri="{FF2B5EF4-FFF2-40B4-BE49-F238E27FC236}">
                <a16:creationId xmlns:a16="http://schemas.microsoft.com/office/drawing/2014/main" id="{67CF647F-15CA-E5FD-D60A-1243861076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93071" y="4994953"/>
            <a:ext cx="1251132" cy="12511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AA5F5BA-5FF5-9923-EB48-5133A86658A7}"/>
              </a:ext>
            </a:extLst>
          </p:cNvPr>
          <p:cNvPicPr>
            <a:picLocks noChangeAspect="1"/>
          </p:cNvPicPr>
          <p:nvPr/>
        </p:nvPicPr>
        <p:blipFill>
          <a:blip r:embed="rId3"/>
          <a:stretch>
            <a:fillRect/>
          </a:stretch>
        </p:blipFill>
        <p:spPr>
          <a:xfrm>
            <a:off x="4999635" y="6282869"/>
            <a:ext cx="12059322" cy="3824785"/>
          </a:xfrm>
          <a:prstGeom prst="rect">
            <a:avLst/>
          </a:prstGeom>
        </p:spPr>
      </p:pic>
      <p:pic>
        <p:nvPicPr>
          <p:cNvPr id="36" name="Picture 35">
            <a:extLst>
              <a:ext uri="{FF2B5EF4-FFF2-40B4-BE49-F238E27FC236}">
                <a16:creationId xmlns:a16="http://schemas.microsoft.com/office/drawing/2014/main" id="{B60CB78A-0878-CAC9-0C23-5B84D6FA2D74}"/>
              </a:ext>
            </a:extLst>
          </p:cNvPr>
          <p:cNvPicPr>
            <a:picLocks noChangeAspect="1"/>
          </p:cNvPicPr>
          <p:nvPr/>
        </p:nvPicPr>
        <p:blipFill>
          <a:blip r:embed="rId4"/>
          <a:stretch>
            <a:fillRect/>
          </a:stretch>
        </p:blipFill>
        <p:spPr>
          <a:xfrm>
            <a:off x="5045282" y="1953652"/>
            <a:ext cx="12038391" cy="3515210"/>
          </a:xfrm>
          <a:prstGeom prst="rect">
            <a:avLst/>
          </a:prstGeom>
        </p:spPr>
      </p:pic>
      <p:sp>
        <p:nvSpPr>
          <p:cNvPr id="18" name="文本框 17"/>
          <p:cNvSpPr txBox="1"/>
          <p:nvPr/>
        </p:nvSpPr>
        <p:spPr>
          <a:xfrm>
            <a:off x="2224640" y="401490"/>
            <a:ext cx="8168583" cy="58477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3200" b="0" i="0">
                <a:solidFill>
                  <a:srgbClr val="000000"/>
                </a:solidFill>
                <a:effectLst/>
              </a:rPr>
              <a:t>Analyse Exploratoire des Données (EDA)</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 name="文本框 17">
            <a:extLst>
              <a:ext uri="{FF2B5EF4-FFF2-40B4-BE49-F238E27FC236}">
                <a16:creationId xmlns:a16="http://schemas.microsoft.com/office/drawing/2014/main" id="{BE69725E-DB4A-1836-457A-A6B90DD669F0}"/>
              </a:ext>
            </a:extLst>
          </p:cNvPr>
          <p:cNvSpPr txBox="1"/>
          <p:nvPr/>
        </p:nvSpPr>
        <p:spPr>
          <a:xfrm>
            <a:off x="3851978" y="986265"/>
            <a:ext cx="105840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2400">
                <a:solidFill>
                  <a:srgbClr val="000000"/>
                </a:solidFill>
              </a:rPr>
              <a:t>V</a:t>
            </a:r>
            <a:r>
              <a:rPr lang="fr-FR" sz="2400" b="0" i="0">
                <a:solidFill>
                  <a:srgbClr val="000000"/>
                </a:solidFill>
                <a:effectLst/>
              </a:rPr>
              <a:t>ue d'ensemble des différentes variables et de leurs caractéristiques:</a:t>
            </a:r>
            <a:endParaRPr lang="zh-CN" altLang="en-US" sz="2400" b="1">
              <a:solidFill>
                <a:schemeClr val="accent3"/>
              </a:solidFill>
              <a:latin typeface="Amasis MT Pro Light" panose="02040304050005020304" pitchFamily="18" charset="0"/>
              <a:cs typeface="+mn-ea"/>
              <a:sym typeface="+mn-lt"/>
            </a:endParaRPr>
          </a:p>
        </p:txBody>
      </p:sp>
      <p:cxnSp>
        <p:nvCxnSpPr>
          <p:cNvPr id="11" name="Straight Arrow Connector 10">
            <a:extLst>
              <a:ext uri="{FF2B5EF4-FFF2-40B4-BE49-F238E27FC236}">
                <a16:creationId xmlns:a16="http://schemas.microsoft.com/office/drawing/2014/main" id="{586A6F1F-4706-D712-5B59-2B9748E3D0FE}"/>
              </a:ext>
            </a:extLst>
          </p:cNvPr>
          <p:cNvCxnSpPr>
            <a:cxnSpLocks/>
            <a:stCxn id="36" idx="2"/>
          </p:cNvCxnSpPr>
          <p:nvPr/>
        </p:nvCxnSpPr>
        <p:spPr>
          <a:xfrm flipH="1">
            <a:off x="11064477" y="5468862"/>
            <a:ext cx="1" cy="836895"/>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90EF37-CD4D-0E57-E5FF-223F3C72B76D}"/>
              </a:ext>
            </a:extLst>
          </p:cNvPr>
          <p:cNvSpPr/>
          <p:nvPr/>
        </p:nvSpPr>
        <p:spPr>
          <a:xfrm>
            <a:off x="9220200" y="2310459"/>
            <a:ext cx="1258543" cy="457200"/>
          </a:xfrm>
          <a:prstGeom prst="rect">
            <a:avLst/>
          </a:prstGeom>
          <a:noFill/>
          <a:ln w="38100">
            <a:solidFill>
              <a:schemeClr val="bg2">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6E84B1-091B-CE34-7F67-AA02EC2B43B9}"/>
              </a:ext>
            </a:extLst>
          </p:cNvPr>
          <p:cNvSpPr/>
          <p:nvPr/>
        </p:nvSpPr>
        <p:spPr>
          <a:xfrm>
            <a:off x="9982200" y="6912441"/>
            <a:ext cx="1258543" cy="457200"/>
          </a:xfrm>
          <a:prstGeom prst="rect">
            <a:avLst/>
          </a:prstGeom>
          <a:noFill/>
          <a:ln w="38100">
            <a:solidFill>
              <a:schemeClr val="bg2">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034BECC-874D-B51D-9386-9482A3715478}"/>
              </a:ext>
            </a:extLst>
          </p:cNvPr>
          <p:cNvSpPr/>
          <p:nvPr/>
        </p:nvSpPr>
        <p:spPr>
          <a:xfrm>
            <a:off x="276149" y="4516362"/>
            <a:ext cx="4600650" cy="2379738"/>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FD6B5CF-EBE9-D404-B992-9ECC9F41C29D}"/>
              </a:ext>
            </a:extLst>
          </p:cNvPr>
          <p:cNvSpPr txBox="1"/>
          <p:nvPr/>
        </p:nvSpPr>
        <p:spPr>
          <a:xfrm>
            <a:off x="279024" y="4813040"/>
            <a:ext cx="4800600" cy="2062103"/>
          </a:xfrm>
          <a:prstGeom prst="rect">
            <a:avLst/>
          </a:prstGeom>
          <a:noFill/>
        </p:spPr>
        <p:txBody>
          <a:bodyPr wrap="square" rtlCol="0">
            <a:spAutoFit/>
          </a:bodyPr>
          <a:lstStyle/>
          <a:p>
            <a:r>
              <a:rPr lang="en-US" sz="3200"/>
              <a:t>Application du </a:t>
            </a:r>
            <a:r>
              <a:rPr lang="en-US" sz="3200" err="1"/>
              <a:t>filtre</a:t>
            </a:r>
            <a:r>
              <a:rPr lang="en-US" sz="3200"/>
              <a:t> : </a:t>
            </a:r>
            <a:br>
              <a:rPr lang="en-US" sz="3200"/>
            </a:br>
            <a:r>
              <a:rPr lang="en-US" sz="3200"/>
              <a:t>Prix &gt; 30k MAD</a:t>
            </a:r>
          </a:p>
          <a:p>
            <a:r>
              <a:rPr lang="en-US" sz="3200" err="1"/>
              <a:t>Kilométrage</a:t>
            </a:r>
            <a:r>
              <a:rPr lang="en-US" sz="3200"/>
              <a:t> &lt; 1M km</a:t>
            </a:r>
          </a:p>
          <a:p>
            <a:endParaRPr lang="en-US" sz="3200"/>
          </a:p>
        </p:txBody>
      </p:sp>
    </p:spTree>
    <p:extLst>
      <p:ext uri="{BB962C8B-B14F-4D97-AF65-F5344CB8AC3E}">
        <p14:creationId xmlns:p14="http://schemas.microsoft.com/office/powerpoint/2010/main" val="27510406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58477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3200" b="0" i="0">
                <a:solidFill>
                  <a:srgbClr val="000000"/>
                </a:solidFill>
                <a:effectLst/>
              </a:rPr>
              <a:t>Analyse Exploratoire des Données (EDA)</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 name="文本框 17">
            <a:extLst>
              <a:ext uri="{FF2B5EF4-FFF2-40B4-BE49-F238E27FC236}">
                <a16:creationId xmlns:a16="http://schemas.microsoft.com/office/drawing/2014/main" id="{BE69725E-DB4A-1836-457A-A6B90DD669F0}"/>
              </a:ext>
            </a:extLst>
          </p:cNvPr>
          <p:cNvSpPr txBox="1"/>
          <p:nvPr/>
        </p:nvSpPr>
        <p:spPr>
          <a:xfrm>
            <a:off x="3851978" y="986265"/>
            <a:ext cx="105840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2400">
                <a:solidFill>
                  <a:srgbClr val="000000"/>
                </a:solidFill>
              </a:rPr>
              <a:t>Profiling : </a:t>
            </a:r>
            <a:r>
              <a:rPr lang="en-US" sz="2400">
                <a:solidFill>
                  <a:srgbClr val="000000"/>
                </a:solidFill>
              </a:rPr>
              <a:t>Prix (Price)</a:t>
            </a:r>
            <a:endParaRPr lang="zh-CN" altLang="en-US" sz="2400">
              <a:solidFill>
                <a:srgbClr val="000000"/>
              </a:solidFill>
              <a:sym typeface="+mn-lt"/>
            </a:endParaRPr>
          </a:p>
        </p:txBody>
      </p:sp>
      <p:pic>
        <p:nvPicPr>
          <p:cNvPr id="5" name="Picture 4" descr="A graph with numbers and a line graph&#10;&#10;Description automatically generated">
            <a:extLst>
              <a:ext uri="{FF2B5EF4-FFF2-40B4-BE49-F238E27FC236}">
                <a16:creationId xmlns:a16="http://schemas.microsoft.com/office/drawing/2014/main" id="{EA1FB46C-F00F-1128-DE28-F6FB88146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596" y="3134602"/>
            <a:ext cx="8640235" cy="4734545"/>
          </a:xfrm>
          <a:prstGeom prst="rect">
            <a:avLst/>
          </a:prstGeom>
          <a:ln>
            <a:solidFill>
              <a:schemeClr val="tx1"/>
            </a:solidFill>
          </a:ln>
        </p:spPr>
      </p:pic>
      <p:pic>
        <p:nvPicPr>
          <p:cNvPr id="8" name="Picture 7" descr="A screenshot of a computer&#10;&#10;Description automatically generated">
            <a:extLst>
              <a:ext uri="{FF2B5EF4-FFF2-40B4-BE49-F238E27FC236}">
                <a16:creationId xmlns:a16="http://schemas.microsoft.com/office/drawing/2014/main" id="{32E5BE4A-6EBE-D3EC-F2AA-F53A7FA15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64" y="3162300"/>
            <a:ext cx="8640236" cy="4719547"/>
          </a:xfrm>
          <a:prstGeom prst="rect">
            <a:avLst/>
          </a:prstGeom>
          <a:ln>
            <a:solidFill>
              <a:schemeClr val="tx1"/>
            </a:solidFill>
          </a:ln>
        </p:spPr>
      </p:pic>
      <p:sp>
        <p:nvSpPr>
          <p:cNvPr id="12" name="Rectangle 11">
            <a:extLst>
              <a:ext uri="{FF2B5EF4-FFF2-40B4-BE49-F238E27FC236}">
                <a16:creationId xmlns:a16="http://schemas.microsoft.com/office/drawing/2014/main" id="{7BCEAA85-BD73-C93B-2A23-B42769314C21}"/>
              </a:ext>
            </a:extLst>
          </p:cNvPr>
          <p:cNvSpPr/>
          <p:nvPr/>
        </p:nvSpPr>
        <p:spPr>
          <a:xfrm>
            <a:off x="499528" y="7881847"/>
            <a:ext cx="8644472"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8E55FF-594C-13AD-E48D-403ADE88EDCF}"/>
              </a:ext>
            </a:extLst>
          </p:cNvPr>
          <p:cNvSpPr/>
          <p:nvPr/>
        </p:nvSpPr>
        <p:spPr>
          <a:xfrm>
            <a:off x="9480597" y="7881847"/>
            <a:ext cx="8644472"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B87C24-D109-4A02-14B0-6A4F314FAE2D}"/>
              </a:ext>
            </a:extLst>
          </p:cNvPr>
          <p:cNvSpPr txBox="1"/>
          <p:nvPr/>
        </p:nvSpPr>
        <p:spPr>
          <a:xfrm>
            <a:off x="3171896" y="8014240"/>
            <a:ext cx="4800600" cy="276999"/>
          </a:xfrm>
          <a:prstGeom prst="rect">
            <a:avLst/>
          </a:prstGeom>
          <a:noFill/>
        </p:spPr>
        <p:txBody>
          <a:bodyPr wrap="square" rtlCol="0">
            <a:spAutoFit/>
          </a:bodyPr>
          <a:lstStyle/>
          <a:p>
            <a:r>
              <a:rPr lang="fr-FR" sz="1200" b="0" i="0">
                <a:solidFill>
                  <a:srgbClr val="000000"/>
                </a:solidFill>
                <a:effectLst/>
              </a:rPr>
              <a:t>Description détaillée de la colonne “</a:t>
            </a:r>
            <a:r>
              <a:rPr lang="fr-FR" sz="1200" b="0" i="0" err="1">
                <a:solidFill>
                  <a:srgbClr val="000000"/>
                </a:solidFill>
                <a:effectLst/>
              </a:rPr>
              <a:t>price</a:t>
            </a:r>
            <a:r>
              <a:rPr lang="fr-FR" sz="1200" b="0" i="0">
                <a:solidFill>
                  <a:srgbClr val="000000"/>
                </a:solidFill>
                <a:effectLst/>
              </a:rPr>
              <a:t>”</a:t>
            </a:r>
            <a:endParaRPr lang="en-US" sz="1200"/>
          </a:p>
        </p:txBody>
      </p:sp>
      <p:sp>
        <p:nvSpPr>
          <p:cNvPr id="16" name="TextBox 15">
            <a:extLst>
              <a:ext uri="{FF2B5EF4-FFF2-40B4-BE49-F238E27FC236}">
                <a16:creationId xmlns:a16="http://schemas.microsoft.com/office/drawing/2014/main" id="{14F1907F-DDD5-0604-D1B0-6243008E1388}"/>
              </a:ext>
            </a:extLst>
          </p:cNvPr>
          <p:cNvSpPr txBox="1"/>
          <p:nvPr/>
        </p:nvSpPr>
        <p:spPr>
          <a:xfrm>
            <a:off x="12496800" y="8017893"/>
            <a:ext cx="4800600" cy="276999"/>
          </a:xfrm>
          <a:prstGeom prst="rect">
            <a:avLst/>
          </a:prstGeom>
          <a:noFill/>
        </p:spPr>
        <p:txBody>
          <a:bodyPr wrap="square" rtlCol="0">
            <a:spAutoFit/>
          </a:bodyPr>
          <a:lstStyle/>
          <a:p>
            <a:r>
              <a:rPr lang="fr-FR" sz="1200" b="0" i="0">
                <a:solidFill>
                  <a:srgbClr val="000000"/>
                </a:solidFill>
                <a:effectLst/>
              </a:rPr>
              <a:t>Histogramme de la colonne “</a:t>
            </a:r>
            <a:r>
              <a:rPr lang="fr-FR" sz="1200" b="0" i="0" err="1">
                <a:solidFill>
                  <a:srgbClr val="000000"/>
                </a:solidFill>
                <a:effectLst/>
              </a:rPr>
              <a:t>price</a:t>
            </a:r>
            <a:r>
              <a:rPr lang="fr-FR" sz="1200" b="0" i="0">
                <a:solidFill>
                  <a:srgbClr val="000000"/>
                </a:solidFill>
                <a:effectLst/>
              </a:rPr>
              <a:t>”</a:t>
            </a:r>
            <a:endParaRPr lang="en-US" sz="1200"/>
          </a:p>
        </p:txBody>
      </p:sp>
    </p:spTree>
    <p:extLst>
      <p:ext uri="{BB962C8B-B14F-4D97-AF65-F5344CB8AC3E}">
        <p14:creationId xmlns:p14="http://schemas.microsoft.com/office/powerpoint/2010/main" val="44827275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58477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3200" b="0" i="0">
                <a:solidFill>
                  <a:srgbClr val="000000"/>
                </a:solidFill>
                <a:effectLst/>
              </a:rPr>
              <a:t>Analyse Exploratoire des Données (EDA)</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 name="文本框 17">
            <a:extLst>
              <a:ext uri="{FF2B5EF4-FFF2-40B4-BE49-F238E27FC236}">
                <a16:creationId xmlns:a16="http://schemas.microsoft.com/office/drawing/2014/main" id="{BE69725E-DB4A-1836-457A-A6B90DD669F0}"/>
              </a:ext>
            </a:extLst>
          </p:cNvPr>
          <p:cNvSpPr txBox="1"/>
          <p:nvPr/>
        </p:nvSpPr>
        <p:spPr>
          <a:xfrm>
            <a:off x="3851978" y="986265"/>
            <a:ext cx="105840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2400">
                <a:solidFill>
                  <a:srgbClr val="000000"/>
                </a:solidFill>
              </a:rPr>
              <a:t>Profiling : </a:t>
            </a:r>
            <a:r>
              <a:rPr lang="en-US" sz="2400" err="1">
                <a:solidFill>
                  <a:srgbClr val="000000"/>
                </a:solidFill>
              </a:rPr>
              <a:t>Kilométrage</a:t>
            </a:r>
            <a:r>
              <a:rPr lang="en-US" sz="2400">
                <a:solidFill>
                  <a:srgbClr val="000000"/>
                </a:solidFill>
              </a:rPr>
              <a:t> (Kilometrage)</a:t>
            </a:r>
            <a:endParaRPr lang="zh-CN" altLang="en-US" sz="2400">
              <a:solidFill>
                <a:srgbClr val="000000"/>
              </a:solidFill>
              <a:sym typeface="+mn-lt"/>
            </a:endParaRPr>
          </a:p>
        </p:txBody>
      </p:sp>
      <p:pic>
        <p:nvPicPr>
          <p:cNvPr id="5" name="Picture 4">
            <a:extLst>
              <a:ext uri="{FF2B5EF4-FFF2-40B4-BE49-F238E27FC236}">
                <a16:creationId xmlns:a16="http://schemas.microsoft.com/office/drawing/2014/main" id="{EA1FB46C-F00F-1128-DE28-F6FB88146C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21729" y="3147302"/>
            <a:ext cx="8362208" cy="4734545"/>
          </a:xfrm>
          <a:prstGeom prst="rect">
            <a:avLst/>
          </a:prstGeom>
          <a:ln>
            <a:solidFill>
              <a:schemeClr val="tx1"/>
            </a:solidFill>
          </a:ln>
        </p:spPr>
      </p:pic>
      <p:pic>
        <p:nvPicPr>
          <p:cNvPr id="8" name="Picture 7">
            <a:extLst>
              <a:ext uri="{FF2B5EF4-FFF2-40B4-BE49-F238E27FC236}">
                <a16:creationId xmlns:a16="http://schemas.microsoft.com/office/drawing/2014/main" id="{32E5BE4A-6EBE-D3EC-F2AA-F53A7FA153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9528" y="3198589"/>
            <a:ext cx="8640236" cy="4683258"/>
          </a:xfrm>
          <a:prstGeom prst="rect">
            <a:avLst/>
          </a:prstGeom>
          <a:ln>
            <a:solidFill>
              <a:schemeClr val="tx1"/>
            </a:solidFill>
          </a:ln>
        </p:spPr>
      </p:pic>
      <p:sp>
        <p:nvSpPr>
          <p:cNvPr id="12" name="Rectangle 11">
            <a:extLst>
              <a:ext uri="{FF2B5EF4-FFF2-40B4-BE49-F238E27FC236}">
                <a16:creationId xmlns:a16="http://schemas.microsoft.com/office/drawing/2014/main" id="{7BCEAA85-BD73-C93B-2A23-B42769314C21}"/>
              </a:ext>
            </a:extLst>
          </p:cNvPr>
          <p:cNvSpPr/>
          <p:nvPr/>
        </p:nvSpPr>
        <p:spPr>
          <a:xfrm>
            <a:off x="499528" y="7881847"/>
            <a:ext cx="8644472"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8E55FF-594C-13AD-E48D-403ADE88EDCF}"/>
              </a:ext>
            </a:extLst>
          </p:cNvPr>
          <p:cNvSpPr/>
          <p:nvPr/>
        </p:nvSpPr>
        <p:spPr>
          <a:xfrm>
            <a:off x="9621729" y="7881847"/>
            <a:ext cx="8362208"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B87C24-D109-4A02-14B0-6A4F314FAE2D}"/>
              </a:ext>
            </a:extLst>
          </p:cNvPr>
          <p:cNvSpPr txBox="1"/>
          <p:nvPr/>
        </p:nvSpPr>
        <p:spPr>
          <a:xfrm>
            <a:off x="2895600" y="8017892"/>
            <a:ext cx="4800600" cy="276999"/>
          </a:xfrm>
          <a:prstGeom prst="rect">
            <a:avLst/>
          </a:prstGeom>
          <a:noFill/>
        </p:spPr>
        <p:txBody>
          <a:bodyPr wrap="square" rtlCol="0">
            <a:spAutoFit/>
          </a:bodyPr>
          <a:lstStyle/>
          <a:p>
            <a:r>
              <a:rPr lang="fr-FR" sz="1200" b="0" i="0">
                <a:solidFill>
                  <a:srgbClr val="000000"/>
                </a:solidFill>
                <a:effectLst/>
              </a:rPr>
              <a:t>Description détaillée de la colonne “</a:t>
            </a:r>
            <a:r>
              <a:rPr lang="fr-FR" sz="1200" b="0" i="0" err="1">
                <a:solidFill>
                  <a:srgbClr val="000000"/>
                </a:solidFill>
                <a:effectLst/>
              </a:rPr>
              <a:t>kilometrage</a:t>
            </a:r>
            <a:r>
              <a:rPr lang="fr-FR" sz="1200" b="0" i="0">
                <a:solidFill>
                  <a:srgbClr val="000000"/>
                </a:solidFill>
                <a:effectLst/>
              </a:rPr>
              <a:t>”</a:t>
            </a:r>
            <a:endParaRPr lang="en-US" sz="1200"/>
          </a:p>
        </p:txBody>
      </p:sp>
      <p:sp>
        <p:nvSpPr>
          <p:cNvPr id="16" name="TextBox 15">
            <a:extLst>
              <a:ext uri="{FF2B5EF4-FFF2-40B4-BE49-F238E27FC236}">
                <a16:creationId xmlns:a16="http://schemas.microsoft.com/office/drawing/2014/main" id="{14F1907F-DDD5-0604-D1B0-6243008E1388}"/>
              </a:ext>
            </a:extLst>
          </p:cNvPr>
          <p:cNvSpPr txBox="1"/>
          <p:nvPr/>
        </p:nvSpPr>
        <p:spPr>
          <a:xfrm>
            <a:off x="12268200" y="8017892"/>
            <a:ext cx="4800600" cy="276999"/>
          </a:xfrm>
          <a:prstGeom prst="rect">
            <a:avLst/>
          </a:prstGeom>
          <a:noFill/>
        </p:spPr>
        <p:txBody>
          <a:bodyPr wrap="square" rtlCol="0">
            <a:spAutoFit/>
          </a:bodyPr>
          <a:lstStyle/>
          <a:p>
            <a:r>
              <a:rPr lang="fr-FR" sz="1200" b="0" i="0">
                <a:solidFill>
                  <a:srgbClr val="000000"/>
                </a:solidFill>
                <a:effectLst/>
              </a:rPr>
              <a:t>Histogramme de la colonne “</a:t>
            </a:r>
            <a:r>
              <a:rPr lang="fr-FR" sz="1200" b="0" i="0" err="1">
                <a:solidFill>
                  <a:srgbClr val="000000"/>
                </a:solidFill>
                <a:effectLst/>
              </a:rPr>
              <a:t>kilometrage</a:t>
            </a:r>
            <a:r>
              <a:rPr lang="fr-FR" sz="1200" b="0" i="0">
                <a:solidFill>
                  <a:srgbClr val="000000"/>
                </a:solidFill>
                <a:effectLst/>
              </a:rPr>
              <a:t>”</a:t>
            </a:r>
            <a:endParaRPr lang="en-US" sz="1200"/>
          </a:p>
        </p:txBody>
      </p:sp>
    </p:spTree>
    <p:extLst>
      <p:ext uri="{BB962C8B-B14F-4D97-AF65-F5344CB8AC3E}">
        <p14:creationId xmlns:p14="http://schemas.microsoft.com/office/powerpoint/2010/main" val="138062028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58477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3200" b="0" i="0">
                <a:solidFill>
                  <a:srgbClr val="000000"/>
                </a:solidFill>
                <a:effectLst/>
              </a:rPr>
              <a:t>Analyse Exploratoire des Données (EDA)</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 name="文本框 17">
            <a:extLst>
              <a:ext uri="{FF2B5EF4-FFF2-40B4-BE49-F238E27FC236}">
                <a16:creationId xmlns:a16="http://schemas.microsoft.com/office/drawing/2014/main" id="{BE69725E-DB4A-1836-457A-A6B90DD669F0}"/>
              </a:ext>
            </a:extLst>
          </p:cNvPr>
          <p:cNvSpPr txBox="1"/>
          <p:nvPr/>
        </p:nvSpPr>
        <p:spPr>
          <a:xfrm>
            <a:off x="3851978" y="986265"/>
            <a:ext cx="105840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2400">
                <a:solidFill>
                  <a:srgbClr val="000000"/>
                </a:solidFill>
              </a:rPr>
              <a:t>Profiling : Âge du véhicule (Car Age)</a:t>
            </a:r>
            <a:endParaRPr lang="zh-CN" altLang="en-US" sz="2400">
              <a:solidFill>
                <a:srgbClr val="000000"/>
              </a:solidFill>
              <a:sym typeface="+mn-lt"/>
            </a:endParaRPr>
          </a:p>
        </p:txBody>
      </p:sp>
      <p:pic>
        <p:nvPicPr>
          <p:cNvPr id="5" name="Picture 4">
            <a:extLst>
              <a:ext uri="{FF2B5EF4-FFF2-40B4-BE49-F238E27FC236}">
                <a16:creationId xmlns:a16="http://schemas.microsoft.com/office/drawing/2014/main" id="{EA1FB46C-F00F-1128-DE28-F6FB88146C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21729" y="3317772"/>
            <a:ext cx="8362208" cy="4564075"/>
          </a:xfrm>
          <a:prstGeom prst="rect">
            <a:avLst/>
          </a:prstGeom>
          <a:ln>
            <a:solidFill>
              <a:schemeClr val="tx1"/>
            </a:solidFill>
          </a:ln>
        </p:spPr>
      </p:pic>
      <p:pic>
        <p:nvPicPr>
          <p:cNvPr id="8" name="Picture 7">
            <a:extLst>
              <a:ext uri="{FF2B5EF4-FFF2-40B4-BE49-F238E27FC236}">
                <a16:creationId xmlns:a16="http://schemas.microsoft.com/office/drawing/2014/main" id="{32E5BE4A-6EBE-D3EC-F2AA-F53A7FA153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1392" y="3198589"/>
            <a:ext cx="8436507" cy="4683258"/>
          </a:xfrm>
          <a:prstGeom prst="rect">
            <a:avLst/>
          </a:prstGeom>
          <a:ln>
            <a:solidFill>
              <a:schemeClr val="tx1"/>
            </a:solidFill>
          </a:ln>
        </p:spPr>
      </p:pic>
      <p:sp>
        <p:nvSpPr>
          <p:cNvPr id="12" name="Rectangle 11">
            <a:extLst>
              <a:ext uri="{FF2B5EF4-FFF2-40B4-BE49-F238E27FC236}">
                <a16:creationId xmlns:a16="http://schemas.microsoft.com/office/drawing/2014/main" id="{7BCEAA85-BD73-C93B-2A23-B42769314C21}"/>
              </a:ext>
            </a:extLst>
          </p:cNvPr>
          <p:cNvSpPr/>
          <p:nvPr/>
        </p:nvSpPr>
        <p:spPr>
          <a:xfrm>
            <a:off x="601392" y="7881847"/>
            <a:ext cx="8436507"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8E55FF-594C-13AD-E48D-403ADE88EDCF}"/>
              </a:ext>
            </a:extLst>
          </p:cNvPr>
          <p:cNvSpPr/>
          <p:nvPr/>
        </p:nvSpPr>
        <p:spPr>
          <a:xfrm>
            <a:off x="9621729" y="7881847"/>
            <a:ext cx="8362208"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B87C24-D109-4A02-14B0-6A4F314FAE2D}"/>
              </a:ext>
            </a:extLst>
          </p:cNvPr>
          <p:cNvSpPr txBox="1"/>
          <p:nvPr/>
        </p:nvSpPr>
        <p:spPr>
          <a:xfrm>
            <a:off x="2895600" y="8017892"/>
            <a:ext cx="4800600" cy="276999"/>
          </a:xfrm>
          <a:prstGeom prst="rect">
            <a:avLst/>
          </a:prstGeom>
          <a:noFill/>
        </p:spPr>
        <p:txBody>
          <a:bodyPr wrap="square" rtlCol="0">
            <a:spAutoFit/>
          </a:bodyPr>
          <a:lstStyle/>
          <a:p>
            <a:r>
              <a:rPr lang="fr-FR" sz="1200" b="0" i="0">
                <a:solidFill>
                  <a:srgbClr val="000000"/>
                </a:solidFill>
                <a:effectLst/>
              </a:rPr>
              <a:t>Description détaillée de la colonne “</a:t>
            </a:r>
            <a:r>
              <a:rPr lang="fr-FR" sz="1200" b="0" i="0" err="1">
                <a:solidFill>
                  <a:srgbClr val="000000"/>
                </a:solidFill>
                <a:effectLst/>
              </a:rPr>
              <a:t>car_age</a:t>
            </a:r>
            <a:r>
              <a:rPr lang="fr-FR" sz="1200" b="0" i="0">
                <a:solidFill>
                  <a:srgbClr val="000000"/>
                </a:solidFill>
                <a:effectLst/>
              </a:rPr>
              <a:t>”</a:t>
            </a:r>
            <a:endParaRPr lang="en-US" sz="1200"/>
          </a:p>
        </p:txBody>
      </p:sp>
      <p:sp>
        <p:nvSpPr>
          <p:cNvPr id="16" name="TextBox 15">
            <a:extLst>
              <a:ext uri="{FF2B5EF4-FFF2-40B4-BE49-F238E27FC236}">
                <a16:creationId xmlns:a16="http://schemas.microsoft.com/office/drawing/2014/main" id="{14F1907F-DDD5-0604-D1B0-6243008E1388}"/>
              </a:ext>
            </a:extLst>
          </p:cNvPr>
          <p:cNvSpPr txBox="1"/>
          <p:nvPr/>
        </p:nvSpPr>
        <p:spPr>
          <a:xfrm>
            <a:off x="12496800" y="8017893"/>
            <a:ext cx="4800600" cy="276999"/>
          </a:xfrm>
          <a:prstGeom prst="rect">
            <a:avLst/>
          </a:prstGeom>
          <a:noFill/>
        </p:spPr>
        <p:txBody>
          <a:bodyPr wrap="square" rtlCol="0">
            <a:spAutoFit/>
          </a:bodyPr>
          <a:lstStyle/>
          <a:p>
            <a:r>
              <a:rPr lang="fr-FR" sz="1200" b="0" i="0">
                <a:solidFill>
                  <a:srgbClr val="000000"/>
                </a:solidFill>
                <a:effectLst/>
              </a:rPr>
              <a:t>Histogramme de la colonne “</a:t>
            </a:r>
            <a:r>
              <a:rPr lang="fr-FR" sz="1200" b="0" i="0" err="1">
                <a:solidFill>
                  <a:srgbClr val="000000"/>
                </a:solidFill>
                <a:effectLst/>
              </a:rPr>
              <a:t>car_age</a:t>
            </a:r>
            <a:r>
              <a:rPr lang="fr-FR" sz="1200" b="0" i="0">
                <a:solidFill>
                  <a:srgbClr val="000000"/>
                </a:solidFill>
                <a:effectLst/>
              </a:rPr>
              <a:t>”</a:t>
            </a:r>
            <a:endParaRPr lang="en-US" sz="1200"/>
          </a:p>
        </p:txBody>
      </p:sp>
    </p:spTree>
    <p:extLst>
      <p:ext uri="{BB962C8B-B14F-4D97-AF65-F5344CB8AC3E}">
        <p14:creationId xmlns:p14="http://schemas.microsoft.com/office/powerpoint/2010/main" val="95077033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58477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3200" b="0" i="0">
                <a:solidFill>
                  <a:srgbClr val="000000"/>
                </a:solidFill>
                <a:effectLst/>
              </a:rPr>
              <a:t>Analyse Exploratoire des Données (EDA)</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 name="文本框 17">
            <a:extLst>
              <a:ext uri="{FF2B5EF4-FFF2-40B4-BE49-F238E27FC236}">
                <a16:creationId xmlns:a16="http://schemas.microsoft.com/office/drawing/2014/main" id="{BE69725E-DB4A-1836-457A-A6B90DD669F0}"/>
              </a:ext>
            </a:extLst>
          </p:cNvPr>
          <p:cNvSpPr txBox="1"/>
          <p:nvPr/>
        </p:nvSpPr>
        <p:spPr>
          <a:xfrm>
            <a:off x="3851978" y="986265"/>
            <a:ext cx="105840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2400">
                <a:solidFill>
                  <a:srgbClr val="000000"/>
                </a:solidFill>
              </a:rPr>
              <a:t>Profiling : </a:t>
            </a:r>
            <a:r>
              <a:rPr lang="en-US" sz="2400">
                <a:solidFill>
                  <a:srgbClr val="000000"/>
                </a:solidFill>
              </a:rPr>
              <a:t>Puissance </a:t>
            </a:r>
            <a:r>
              <a:rPr lang="en-US" sz="2400" err="1">
                <a:solidFill>
                  <a:srgbClr val="000000"/>
                </a:solidFill>
              </a:rPr>
              <a:t>fiscale</a:t>
            </a:r>
            <a:r>
              <a:rPr lang="en-US" sz="2400">
                <a:solidFill>
                  <a:srgbClr val="000000"/>
                </a:solidFill>
              </a:rPr>
              <a:t> (Puissance </a:t>
            </a:r>
            <a:r>
              <a:rPr lang="en-US" sz="2400" err="1">
                <a:solidFill>
                  <a:srgbClr val="000000"/>
                </a:solidFill>
              </a:rPr>
              <a:t>fiscale</a:t>
            </a:r>
            <a:r>
              <a:rPr lang="en-US" sz="2400">
                <a:solidFill>
                  <a:srgbClr val="000000"/>
                </a:solidFill>
              </a:rPr>
              <a:t>)</a:t>
            </a:r>
            <a:endParaRPr lang="zh-CN" altLang="en-US" sz="2400">
              <a:solidFill>
                <a:srgbClr val="000000"/>
              </a:solidFill>
              <a:sym typeface="+mn-lt"/>
            </a:endParaRPr>
          </a:p>
        </p:txBody>
      </p:sp>
      <p:pic>
        <p:nvPicPr>
          <p:cNvPr id="5" name="Picture 4">
            <a:extLst>
              <a:ext uri="{FF2B5EF4-FFF2-40B4-BE49-F238E27FC236}">
                <a16:creationId xmlns:a16="http://schemas.microsoft.com/office/drawing/2014/main" id="{EA1FB46C-F00F-1128-DE28-F6FB88146C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21729" y="3327996"/>
            <a:ext cx="8362208" cy="4543627"/>
          </a:xfrm>
          <a:prstGeom prst="rect">
            <a:avLst/>
          </a:prstGeom>
          <a:ln>
            <a:solidFill>
              <a:schemeClr val="tx1"/>
            </a:solidFill>
          </a:ln>
        </p:spPr>
      </p:pic>
      <p:pic>
        <p:nvPicPr>
          <p:cNvPr id="8" name="Picture 7">
            <a:extLst>
              <a:ext uri="{FF2B5EF4-FFF2-40B4-BE49-F238E27FC236}">
                <a16:creationId xmlns:a16="http://schemas.microsoft.com/office/drawing/2014/main" id="{32E5BE4A-6EBE-D3EC-F2AA-F53A7FA153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1392" y="3242594"/>
            <a:ext cx="8436507" cy="4639253"/>
          </a:xfrm>
          <a:prstGeom prst="rect">
            <a:avLst/>
          </a:prstGeom>
          <a:ln>
            <a:solidFill>
              <a:schemeClr val="tx1"/>
            </a:solidFill>
          </a:ln>
        </p:spPr>
      </p:pic>
      <p:sp>
        <p:nvSpPr>
          <p:cNvPr id="12" name="Rectangle 11">
            <a:extLst>
              <a:ext uri="{FF2B5EF4-FFF2-40B4-BE49-F238E27FC236}">
                <a16:creationId xmlns:a16="http://schemas.microsoft.com/office/drawing/2014/main" id="{7BCEAA85-BD73-C93B-2A23-B42769314C21}"/>
              </a:ext>
            </a:extLst>
          </p:cNvPr>
          <p:cNvSpPr/>
          <p:nvPr/>
        </p:nvSpPr>
        <p:spPr>
          <a:xfrm>
            <a:off x="601392" y="7881847"/>
            <a:ext cx="8436507"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8E55FF-594C-13AD-E48D-403ADE88EDCF}"/>
              </a:ext>
            </a:extLst>
          </p:cNvPr>
          <p:cNvSpPr/>
          <p:nvPr/>
        </p:nvSpPr>
        <p:spPr>
          <a:xfrm>
            <a:off x="9621729" y="7881847"/>
            <a:ext cx="8362208"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B87C24-D109-4A02-14B0-6A4F314FAE2D}"/>
              </a:ext>
            </a:extLst>
          </p:cNvPr>
          <p:cNvSpPr txBox="1"/>
          <p:nvPr/>
        </p:nvSpPr>
        <p:spPr>
          <a:xfrm>
            <a:off x="2590800" y="7988840"/>
            <a:ext cx="4800600" cy="276999"/>
          </a:xfrm>
          <a:prstGeom prst="rect">
            <a:avLst/>
          </a:prstGeom>
          <a:noFill/>
        </p:spPr>
        <p:txBody>
          <a:bodyPr wrap="square" rtlCol="0">
            <a:spAutoFit/>
          </a:bodyPr>
          <a:lstStyle/>
          <a:p>
            <a:r>
              <a:rPr lang="fr-FR" sz="1200" b="0" i="0">
                <a:solidFill>
                  <a:srgbClr val="000000"/>
                </a:solidFill>
                <a:effectLst/>
              </a:rPr>
              <a:t>Description détaillée de la colonne “Puissance fiscale”</a:t>
            </a:r>
            <a:endParaRPr lang="en-US" sz="1200"/>
          </a:p>
        </p:txBody>
      </p:sp>
      <p:sp>
        <p:nvSpPr>
          <p:cNvPr id="16" name="TextBox 15">
            <a:extLst>
              <a:ext uri="{FF2B5EF4-FFF2-40B4-BE49-F238E27FC236}">
                <a16:creationId xmlns:a16="http://schemas.microsoft.com/office/drawing/2014/main" id="{14F1907F-DDD5-0604-D1B0-6243008E1388}"/>
              </a:ext>
            </a:extLst>
          </p:cNvPr>
          <p:cNvSpPr txBox="1"/>
          <p:nvPr/>
        </p:nvSpPr>
        <p:spPr>
          <a:xfrm>
            <a:off x="12115800" y="7971947"/>
            <a:ext cx="4800600" cy="276999"/>
          </a:xfrm>
          <a:prstGeom prst="rect">
            <a:avLst/>
          </a:prstGeom>
          <a:noFill/>
        </p:spPr>
        <p:txBody>
          <a:bodyPr wrap="square" rtlCol="0">
            <a:spAutoFit/>
          </a:bodyPr>
          <a:lstStyle/>
          <a:p>
            <a:r>
              <a:rPr lang="fr-FR" sz="1200" b="0" i="0">
                <a:solidFill>
                  <a:srgbClr val="000000"/>
                </a:solidFill>
                <a:effectLst/>
              </a:rPr>
              <a:t>Histogramme de la colonne “Puissance fiscale”</a:t>
            </a:r>
            <a:endParaRPr lang="en-US" sz="1200"/>
          </a:p>
        </p:txBody>
      </p:sp>
    </p:spTree>
    <p:extLst>
      <p:ext uri="{BB962C8B-B14F-4D97-AF65-F5344CB8AC3E}">
        <p14:creationId xmlns:p14="http://schemas.microsoft.com/office/powerpoint/2010/main" val="364443446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58477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3200" b="0" i="0">
                <a:solidFill>
                  <a:srgbClr val="000000"/>
                </a:solidFill>
                <a:effectLst/>
              </a:rPr>
              <a:t>Analyse Exploratoire des Données (EDA)</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 name="文本框 17">
            <a:extLst>
              <a:ext uri="{FF2B5EF4-FFF2-40B4-BE49-F238E27FC236}">
                <a16:creationId xmlns:a16="http://schemas.microsoft.com/office/drawing/2014/main" id="{BE69725E-DB4A-1836-457A-A6B90DD669F0}"/>
              </a:ext>
            </a:extLst>
          </p:cNvPr>
          <p:cNvSpPr txBox="1"/>
          <p:nvPr/>
        </p:nvSpPr>
        <p:spPr>
          <a:xfrm>
            <a:off x="3851978" y="986265"/>
            <a:ext cx="105840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2400">
                <a:solidFill>
                  <a:srgbClr val="000000"/>
                </a:solidFill>
              </a:rPr>
              <a:t>Profiling : </a:t>
            </a:r>
            <a:r>
              <a:rPr lang="en-US" sz="2400">
                <a:solidFill>
                  <a:srgbClr val="000000"/>
                </a:solidFill>
              </a:rPr>
              <a:t>Marque (Marque)</a:t>
            </a:r>
            <a:endParaRPr lang="zh-CN" altLang="en-US" sz="2400">
              <a:solidFill>
                <a:srgbClr val="000000"/>
              </a:solidFill>
              <a:sym typeface="+mn-lt"/>
            </a:endParaRPr>
          </a:p>
        </p:txBody>
      </p:sp>
      <p:pic>
        <p:nvPicPr>
          <p:cNvPr id="5" name="Picture 4">
            <a:extLst>
              <a:ext uri="{FF2B5EF4-FFF2-40B4-BE49-F238E27FC236}">
                <a16:creationId xmlns:a16="http://schemas.microsoft.com/office/drawing/2014/main" id="{EA1FB46C-F00F-1128-DE28-F6FB88146C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84619" y="2389130"/>
            <a:ext cx="6525371" cy="6402251"/>
          </a:xfrm>
          <a:prstGeom prst="rect">
            <a:avLst/>
          </a:prstGeom>
          <a:ln>
            <a:solidFill>
              <a:schemeClr val="tx1"/>
            </a:solidFill>
          </a:ln>
        </p:spPr>
      </p:pic>
      <p:pic>
        <p:nvPicPr>
          <p:cNvPr id="8" name="Picture 7">
            <a:extLst>
              <a:ext uri="{FF2B5EF4-FFF2-40B4-BE49-F238E27FC236}">
                <a16:creationId xmlns:a16="http://schemas.microsoft.com/office/drawing/2014/main" id="{32E5BE4A-6EBE-D3EC-F2AA-F53A7FA153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1393" y="3256113"/>
            <a:ext cx="7247208" cy="4639253"/>
          </a:xfrm>
          <a:prstGeom prst="rect">
            <a:avLst/>
          </a:prstGeom>
          <a:ln>
            <a:solidFill>
              <a:schemeClr val="tx1"/>
            </a:solidFill>
          </a:ln>
        </p:spPr>
      </p:pic>
      <p:sp>
        <p:nvSpPr>
          <p:cNvPr id="12" name="Rectangle 11">
            <a:extLst>
              <a:ext uri="{FF2B5EF4-FFF2-40B4-BE49-F238E27FC236}">
                <a16:creationId xmlns:a16="http://schemas.microsoft.com/office/drawing/2014/main" id="{7BCEAA85-BD73-C93B-2A23-B42769314C21}"/>
              </a:ext>
            </a:extLst>
          </p:cNvPr>
          <p:cNvSpPr/>
          <p:nvPr/>
        </p:nvSpPr>
        <p:spPr>
          <a:xfrm>
            <a:off x="582344" y="7898739"/>
            <a:ext cx="7266258"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8E55FF-594C-13AD-E48D-403ADE88EDCF}"/>
              </a:ext>
            </a:extLst>
          </p:cNvPr>
          <p:cNvSpPr/>
          <p:nvPr/>
        </p:nvSpPr>
        <p:spPr>
          <a:xfrm>
            <a:off x="9871919" y="8791381"/>
            <a:ext cx="6538071"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B87C24-D109-4A02-14B0-6A4F314FAE2D}"/>
              </a:ext>
            </a:extLst>
          </p:cNvPr>
          <p:cNvSpPr txBox="1"/>
          <p:nvPr/>
        </p:nvSpPr>
        <p:spPr>
          <a:xfrm>
            <a:off x="2514600" y="7988839"/>
            <a:ext cx="4800600" cy="276999"/>
          </a:xfrm>
          <a:prstGeom prst="rect">
            <a:avLst/>
          </a:prstGeom>
          <a:noFill/>
        </p:spPr>
        <p:txBody>
          <a:bodyPr wrap="square" rtlCol="0">
            <a:spAutoFit/>
          </a:bodyPr>
          <a:lstStyle/>
          <a:p>
            <a:r>
              <a:rPr lang="en-US" sz="1200" b="0" i="0">
                <a:solidFill>
                  <a:srgbClr val="000000"/>
                </a:solidFill>
                <a:effectLst/>
              </a:rPr>
              <a:t>Word Cloud de la </a:t>
            </a:r>
            <a:r>
              <a:rPr lang="en-US" sz="1200" b="0" i="0" err="1">
                <a:solidFill>
                  <a:srgbClr val="000000"/>
                </a:solidFill>
                <a:effectLst/>
              </a:rPr>
              <a:t>colone</a:t>
            </a:r>
            <a:r>
              <a:rPr lang="en-US" sz="1200" b="0" i="0">
                <a:solidFill>
                  <a:srgbClr val="000000"/>
                </a:solidFill>
                <a:effectLst/>
              </a:rPr>
              <a:t> “marque”</a:t>
            </a:r>
            <a:endParaRPr lang="en-US" sz="1200"/>
          </a:p>
        </p:txBody>
      </p:sp>
      <p:sp>
        <p:nvSpPr>
          <p:cNvPr id="16" name="TextBox 15">
            <a:extLst>
              <a:ext uri="{FF2B5EF4-FFF2-40B4-BE49-F238E27FC236}">
                <a16:creationId xmlns:a16="http://schemas.microsoft.com/office/drawing/2014/main" id="{14F1907F-DDD5-0604-D1B0-6243008E1388}"/>
              </a:ext>
            </a:extLst>
          </p:cNvPr>
          <p:cNvSpPr txBox="1"/>
          <p:nvPr/>
        </p:nvSpPr>
        <p:spPr>
          <a:xfrm>
            <a:off x="11430000" y="8881481"/>
            <a:ext cx="3886200" cy="276999"/>
          </a:xfrm>
          <a:prstGeom prst="rect">
            <a:avLst/>
          </a:prstGeom>
          <a:noFill/>
        </p:spPr>
        <p:txBody>
          <a:bodyPr wrap="square" rtlCol="0">
            <a:spAutoFit/>
          </a:bodyPr>
          <a:lstStyle/>
          <a:p>
            <a:r>
              <a:rPr lang="fr-FR" sz="1200" b="0" i="0">
                <a:solidFill>
                  <a:srgbClr val="000000"/>
                </a:solidFill>
                <a:effectLst/>
              </a:rPr>
              <a:t>Tableau des fréquences de la colonne “marque”</a:t>
            </a:r>
            <a:endParaRPr lang="en-US" sz="1200"/>
          </a:p>
        </p:txBody>
      </p:sp>
    </p:spTree>
    <p:extLst>
      <p:ext uri="{BB962C8B-B14F-4D97-AF65-F5344CB8AC3E}">
        <p14:creationId xmlns:p14="http://schemas.microsoft.com/office/powerpoint/2010/main" val="9592756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58477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3200" b="0" i="0">
                <a:solidFill>
                  <a:srgbClr val="000000"/>
                </a:solidFill>
                <a:effectLst/>
              </a:rPr>
              <a:t>Analyse Exploratoire des Données (EDA)</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 name="文本框 17">
            <a:extLst>
              <a:ext uri="{FF2B5EF4-FFF2-40B4-BE49-F238E27FC236}">
                <a16:creationId xmlns:a16="http://schemas.microsoft.com/office/drawing/2014/main" id="{BE69725E-DB4A-1836-457A-A6B90DD669F0}"/>
              </a:ext>
            </a:extLst>
          </p:cNvPr>
          <p:cNvSpPr txBox="1"/>
          <p:nvPr/>
        </p:nvSpPr>
        <p:spPr>
          <a:xfrm>
            <a:off x="3851978" y="986265"/>
            <a:ext cx="105840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400" err="1">
                <a:solidFill>
                  <a:srgbClr val="000000"/>
                </a:solidFill>
              </a:rPr>
              <a:t>Corrélations</a:t>
            </a:r>
            <a:endParaRPr lang="zh-CN" altLang="en-US" sz="2400">
              <a:solidFill>
                <a:srgbClr val="000000"/>
              </a:solidFill>
              <a:sym typeface="+mn-lt"/>
            </a:endParaRPr>
          </a:p>
        </p:txBody>
      </p:sp>
      <p:pic>
        <p:nvPicPr>
          <p:cNvPr id="8" name="Picture 7">
            <a:extLst>
              <a:ext uri="{FF2B5EF4-FFF2-40B4-BE49-F238E27FC236}">
                <a16:creationId xmlns:a16="http://schemas.microsoft.com/office/drawing/2014/main" id="{32E5BE4A-6EBE-D3EC-F2AA-F53A7FA153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88005" y="1803565"/>
            <a:ext cx="10448014" cy="7522570"/>
          </a:xfrm>
          <a:prstGeom prst="rect">
            <a:avLst/>
          </a:prstGeom>
          <a:ln>
            <a:solidFill>
              <a:schemeClr val="tx1"/>
            </a:solidFill>
          </a:ln>
        </p:spPr>
      </p:pic>
      <p:sp>
        <p:nvSpPr>
          <p:cNvPr id="12" name="Rectangle 11">
            <a:extLst>
              <a:ext uri="{FF2B5EF4-FFF2-40B4-BE49-F238E27FC236}">
                <a16:creationId xmlns:a16="http://schemas.microsoft.com/office/drawing/2014/main" id="{7BCEAA85-BD73-C93B-2A23-B42769314C21}"/>
              </a:ext>
            </a:extLst>
          </p:cNvPr>
          <p:cNvSpPr/>
          <p:nvPr/>
        </p:nvSpPr>
        <p:spPr>
          <a:xfrm>
            <a:off x="3988005" y="9326135"/>
            <a:ext cx="10448014"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B87C24-D109-4A02-14B0-6A4F314FAE2D}"/>
              </a:ext>
            </a:extLst>
          </p:cNvPr>
          <p:cNvSpPr txBox="1"/>
          <p:nvPr/>
        </p:nvSpPr>
        <p:spPr>
          <a:xfrm>
            <a:off x="8210550" y="9404771"/>
            <a:ext cx="1866900" cy="276999"/>
          </a:xfrm>
          <a:prstGeom prst="rect">
            <a:avLst/>
          </a:prstGeom>
          <a:noFill/>
        </p:spPr>
        <p:txBody>
          <a:bodyPr wrap="square" rtlCol="0">
            <a:spAutoFit/>
          </a:bodyPr>
          <a:lstStyle/>
          <a:p>
            <a:r>
              <a:rPr lang="en-US" sz="1200" b="0" i="0" err="1">
                <a:solidFill>
                  <a:srgbClr val="000000"/>
                </a:solidFill>
                <a:effectLst/>
              </a:rPr>
              <a:t>Matrice</a:t>
            </a:r>
            <a:r>
              <a:rPr lang="en-US" sz="1200" b="0" i="0">
                <a:solidFill>
                  <a:srgbClr val="000000"/>
                </a:solidFill>
                <a:effectLst/>
              </a:rPr>
              <a:t> de </a:t>
            </a:r>
            <a:r>
              <a:rPr lang="en-US" sz="1200" b="0" i="0" err="1">
                <a:solidFill>
                  <a:srgbClr val="000000"/>
                </a:solidFill>
                <a:effectLst/>
              </a:rPr>
              <a:t>corrélation</a:t>
            </a:r>
            <a:r>
              <a:rPr lang="en-US" sz="1200" b="0" i="0">
                <a:solidFill>
                  <a:srgbClr val="000000"/>
                </a:solidFill>
                <a:effectLst/>
              </a:rPr>
              <a:t> </a:t>
            </a:r>
            <a:endParaRPr lang="en-US" sz="1200"/>
          </a:p>
        </p:txBody>
      </p:sp>
    </p:spTree>
    <p:extLst>
      <p:ext uri="{BB962C8B-B14F-4D97-AF65-F5344CB8AC3E}">
        <p14:creationId xmlns:p14="http://schemas.microsoft.com/office/powerpoint/2010/main" val="228890458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58477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3200" b="0" i="0">
                <a:solidFill>
                  <a:srgbClr val="000000"/>
                </a:solidFill>
                <a:effectLst/>
              </a:rPr>
              <a:t>Analyse Exploratoire des Données (EDA)</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 name="文本框 17">
            <a:extLst>
              <a:ext uri="{FF2B5EF4-FFF2-40B4-BE49-F238E27FC236}">
                <a16:creationId xmlns:a16="http://schemas.microsoft.com/office/drawing/2014/main" id="{BE69725E-DB4A-1836-457A-A6B90DD669F0}"/>
              </a:ext>
            </a:extLst>
          </p:cNvPr>
          <p:cNvSpPr txBox="1"/>
          <p:nvPr/>
        </p:nvSpPr>
        <p:spPr>
          <a:xfrm>
            <a:off x="3851978" y="986265"/>
            <a:ext cx="105840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2400">
                <a:solidFill>
                  <a:srgbClr val="000000"/>
                </a:solidFill>
              </a:rPr>
              <a:t>Profiling : </a:t>
            </a:r>
            <a:r>
              <a:rPr lang="en-US" sz="2400">
                <a:solidFill>
                  <a:srgbClr val="000000"/>
                </a:solidFill>
              </a:rPr>
              <a:t>Puissance </a:t>
            </a:r>
            <a:r>
              <a:rPr lang="en-US" sz="2400" err="1">
                <a:solidFill>
                  <a:srgbClr val="000000"/>
                </a:solidFill>
              </a:rPr>
              <a:t>fiscale</a:t>
            </a:r>
            <a:r>
              <a:rPr lang="en-US" sz="2400">
                <a:solidFill>
                  <a:srgbClr val="000000"/>
                </a:solidFill>
              </a:rPr>
              <a:t> (Puissance </a:t>
            </a:r>
            <a:r>
              <a:rPr lang="en-US" sz="2400" err="1">
                <a:solidFill>
                  <a:srgbClr val="000000"/>
                </a:solidFill>
              </a:rPr>
              <a:t>fiscale</a:t>
            </a:r>
            <a:r>
              <a:rPr lang="en-US" sz="2400">
                <a:solidFill>
                  <a:srgbClr val="000000"/>
                </a:solidFill>
              </a:rPr>
              <a:t>)</a:t>
            </a:r>
            <a:endParaRPr lang="zh-CN" altLang="en-US" sz="2400">
              <a:solidFill>
                <a:srgbClr val="000000"/>
              </a:solidFill>
              <a:sym typeface="+mn-lt"/>
            </a:endParaRPr>
          </a:p>
        </p:txBody>
      </p:sp>
      <p:pic>
        <p:nvPicPr>
          <p:cNvPr id="8" name="Picture 7">
            <a:extLst>
              <a:ext uri="{FF2B5EF4-FFF2-40B4-BE49-F238E27FC236}">
                <a16:creationId xmlns:a16="http://schemas.microsoft.com/office/drawing/2014/main" id="{32E5BE4A-6EBE-D3EC-F2AA-F53A7FA153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1392" y="2437864"/>
            <a:ext cx="8436507" cy="5454811"/>
          </a:xfrm>
          <a:prstGeom prst="rect">
            <a:avLst/>
          </a:prstGeom>
          <a:ln>
            <a:solidFill>
              <a:schemeClr val="tx1"/>
            </a:solidFill>
          </a:ln>
        </p:spPr>
      </p:pic>
      <p:sp>
        <p:nvSpPr>
          <p:cNvPr id="12" name="Rectangle 11">
            <a:extLst>
              <a:ext uri="{FF2B5EF4-FFF2-40B4-BE49-F238E27FC236}">
                <a16:creationId xmlns:a16="http://schemas.microsoft.com/office/drawing/2014/main" id="{7BCEAA85-BD73-C93B-2A23-B42769314C21}"/>
              </a:ext>
            </a:extLst>
          </p:cNvPr>
          <p:cNvSpPr/>
          <p:nvPr/>
        </p:nvSpPr>
        <p:spPr>
          <a:xfrm>
            <a:off x="601392" y="7881847"/>
            <a:ext cx="8436507"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B87C24-D109-4A02-14B0-6A4F314FAE2D}"/>
              </a:ext>
            </a:extLst>
          </p:cNvPr>
          <p:cNvSpPr txBox="1"/>
          <p:nvPr/>
        </p:nvSpPr>
        <p:spPr>
          <a:xfrm>
            <a:off x="2590800" y="7988840"/>
            <a:ext cx="4800600" cy="276999"/>
          </a:xfrm>
          <a:prstGeom prst="rect">
            <a:avLst/>
          </a:prstGeom>
          <a:noFill/>
        </p:spPr>
        <p:txBody>
          <a:bodyPr wrap="square" rtlCol="0">
            <a:spAutoFit/>
          </a:bodyPr>
          <a:lstStyle/>
          <a:p>
            <a:r>
              <a:rPr lang="fr-FR" sz="1200" b="0" i="0">
                <a:solidFill>
                  <a:srgbClr val="000000"/>
                </a:solidFill>
                <a:effectLst/>
              </a:rPr>
              <a:t>Nuage de points : Prix en fonction de la puissance fiscale</a:t>
            </a:r>
            <a:endParaRPr lang="en-US" sz="1200"/>
          </a:p>
        </p:txBody>
      </p:sp>
      <p:sp>
        <p:nvSpPr>
          <p:cNvPr id="3" name="AutoShape 2">
            <a:extLst>
              <a:ext uri="{FF2B5EF4-FFF2-40B4-BE49-F238E27FC236}">
                <a16:creationId xmlns:a16="http://schemas.microsoft.com/office/drawing/2014/main" id="{52B003AE-EFE3-670B-00F9-D674DEAFD485}"/>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2DAE356-8C84-D59D-81A4-17E3922FFA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391346" y="2448692"/>
            <a:ext cx="8436507" cy="5443983"/>
          </a:xfrm>
          <a:prstGeom prst="rect">
            <a:avLst/>
          </a:prstGeom>
          <a:ln>
            <a:solidFill>
              <a:schemeClr val="tx1"/>
            </a:solidFill>
          </a:ln>
        </p:spPr>
      </p:pic>
      <p:sp>
        <p:nvSpPr>
          <p:cNvPr id="6" name="Rectangle 5">
            <a:extLst>
              <a:ext uri="{FF2B5EF4-FFF2-40B4-BE49-F238E27FC236}">
                <a16:creationId xmlns:a16="http://schemas.microsoft.com/office/drawing/2014/main" id="{7AE06EAA-3D4F-93B2-A3C2-D00122853316}"/>
              </a:ext>
            </a:extLst>
          </p:cNvPr>
          <p:cNvSpPr/>
          <p:nvPr/>
        </p:nvSpPr>
        <p:spPr>
          <a:xfrm>
            <a:off x="9391346" y="7881847"/>
            <a:ext cx="8436507" cy="457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345146-FEB8-1294-2781-0E55FCFB564B}"/>
              </a:ext>
            </a:extLst>
          </p:cNvPr>
          <p:cNvSpPr txBox="1"/>
          <p:nvPr/>
        </p:nvSpPr>
        <p:spPr>
          <a:xfrm>
            <a:off x="12035719" y="7988840"/>
            <a:ext cx="4800600" cy="276999"/>
          </a:xfrm>
          <a:prstGeom prst="rect">
            <a:avLst/>
          </a:prstGeom>
          <a:noFill/>
        </p:spPr>
        <p:txBody>
          <a:bodyPr wrap="square" rtlCol="0">
            <a:spAutoFit/>
          </a:bodyPr>
          <a:lstStyle/>
          <a:p>
            <a:r>
              <a:rPr lang="fr-FR" sz="1200" b="0" i="0">
                <a:solidFill>
                  <a:srgbClr val="000000"/>
                </a:solidFill>
                <a:effectLst/>
              </a:rPr>
              <a:t>Box plot: Prix en fonction de la puissance fiscale</a:t>
            </a:r>
            <a:endParaRPr lang="en-US" sz="1200"/>
          </a:p>
        </p:txBody>
      </p:sp>
      <p:sp>
        <p:nvSpPr>
          <p:cNvPr id="9" name="AutoShape 2">
            <a:extLst>
              <a:ext uri="{FF2B5EF4-FFF2-40B4-BE49-F238E27FC236}">
                <a16:creationId xmlns:a16="http://schemas.microsoft.com/office/drawing/2014/main" id="{A6A78AEC-6D2F-412E-784A-C5413B69185F}"/>
              </a:ext>
            </a:extLst>
          </p:cNvPr>
          <p:cNvSpPr>
            <a:spLocks noChangeAspect="1" noChangeArrowheads="1"/>
          </p:cNvSpPr>
          <p:nvPr/>
        </p:nvSpPr>
        <p:spPr bwMode="auto">
          <a:xfrm>
            <a:off x="17781554"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59985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58477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FR" sz="3200" b="0" i="0">
                <a:solidFill>
                  <a:srgbClr val="000000"/>
                </a:solidFill>
                <a:effectLst/>
              </a:rPr>
              <a:t>Analyse Exploratoire des Données (EDA)</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 name="文本框 17">
            <a:extLst>
              <a:ext uri="{FF2B5EF4-FFF2-40B4-BE49-F238E27FC236}">
                <a16:creationId xmlns:a16="http://schemas.microsoft.com/office/drawing/2014/main" id="{BE69725E-DB4A-1836-457A-A6B90DD669F0}"/>
              </a:ext>
            </a:extLst>
          </p:cNvPr>
          <p:cNvSpPr txBox="1"/>
          <p:nvPr/>
        </p:nvSpPr>
        <p:spPr>
          <a:xfrm>
            <a:off x="3851978" y="986265"/>
            <a:ext cx="105840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2400" err="1">
                <a:solidFill>
                  <a:srgbClr val="000000"/>
                </a:solidFill>
              </a:rPr>
              <a:t>Corrélations</a:t>
            </a:r>
            <a:endParaRPr lang="zh-CN" altLang="en-US" sz="2400">
              <a:solidFill>
                <a:srgbClr val="000000"/>
              </a:solidFill>
              <a:sym typeface="+mn-lt"/>
            </a:endParaRPr>
          </a:p>
        </p:txBody>
      </p:sp>
      <p:pic>
        <p:nvPicPr>
          <p:cNvPr id="8" name="Picture 7">
            <a:extLst>
              <a:ext uri="{FF2B5EF4-FFF2-40B4-BE49-F238E27FC236}">
                <a16:creationId xmlns:a16="http://schemas.microsoft.com/office/drawing/2014/main" id="{32E5BE4A-6EBE-D3EC-F2AA-F53A7FA153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1964" y="2368622"/>
            <a:ext cx="8027532" cy="5021789"/>
          </a:xfrm>
          <a:prstGeom prst="rect">
            <a:avLst/>
          </a:prstGeom>
          <a:ln>
            <a:solidFill>
              <a:schemeClr val="tx1"/>
            </a:solidFill>
          </a:ln>
        </p:spPr>
      </p:pic>
      <p:sp>
        <p:nvSpPr>
          <p:cNvPr id="12" name="Rectangle 11">
            <a:extLst>
              <a:ext uri="{FF2B5EF4-FFF2-40B4-BE49-F238E27FC236}">
                <a16:creationId xmlns:a16="http://schemas.microsoft.com/office/drawing/2014/main" id="{7BCEAA85-BD73-C93B-2A23-B42769314C21}"/>
              </a:ext>
            </a:extLst>
          </p:cNvPr>
          <p:cNvSpPr/>
          <p:nvPr/>
        </p:nvSpPr>
        <p:spPr>
          <a:xfrm>
            <a:off x="271964" y="7390411"/>
            <a:ext cx="8027532" cy="254413"/>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B87C24-D109-4A02-14B0-6A4F314FAE2D}"/>
              </a:ext>
            </a:extLst>
          </p:cNvPr>
          <p:cNvSpPr txBox="1"/>
          <p:nvPr/>
        </p:nvSpPr>
        <p:spPr>
          <a:xfrm>
            <a:off x="1844842" y="7390411"/>
            <a:ext cx="5352303" cy="276999"/>
          </a:xfrm>
          <a:prstGeom prst="rect">
            <a:avLst/>
          </a:prstGeom>
          <a:noFill/>
        </p:spPr>
        <p:txBody>
          <a:bodyPr wrap="square" rtlCol="0">
            <a:spAutoFit/>
          </a:bodyPr>
          <a:lstStyle/>
          <a:p>
            <a:r>
              <a:rPr lang="fr-FR" sz="1200" b="0" i="0">
                <a:solidFill>
                  <a:srgbClr val="000000"/>
                </a:solidFill>
                <a:effectLst/>
              </a:rPr>
              <a:t>Nuage de points : Prix en fonction de Kilométrage</a:t>
            </a:r>
            <a:endParaRPr lang="en-US" sz="1200"/>
          </a:p>
        </p:txBody>
      </p:sp>
      <p:pic>
        <p:nvPicPr>
          <p:cNvPr id="4" name="Picture 3">
            <a:extLst>
              <a:ext uri="{FF2B5EF4-FFF2-40B4-BE49-F238E27FC236}">
                <a16:creationId xmlns:a16="http://schemas.microsoft.com/office/drawing/2014/main" id="{C9AFFCEF-097C-74A7-70B4-B0B2AF275C07}"/>
              </a:ext>
            </a:extLst>
          </p:cNvPr>
          <p:cNvPicPr>
            <a:picLocks noChangeAspect="1"/>
          </p:cNvPicPr>
          <p:nvPr/>
        </p:nvPicPr>
        <p:blipFill>
          <a:blip r:embed="rId4"/>
          <a:stretch>
            <a:fillRect/>
          </a:stretch>
        </p:blipFill>
        <p:spPr>
          <a:xfrm>
            <a:off x="9006892" y="3102596"/>
            <a:ext cx="8736426" cy="4287814"/>
          </a:xfrm>
          <a:prstGeom prst="rect">
            <a:avLst/>
          </a:prstGeom>
          <a:ln>
            <a:solidFill>
              <a:schemeClr val="tx1"/>
            </a:solidFill>
          </a:ln>
        </p:spPr>
      </p:pic>
      <p:sp>
        <p:nvSpPr>
          <p:cNvPr id="5" name="Rectangle 4">
            <a:extLst>
              <a:ext uri="{FF2B5EF4-FFF2-40B4-BE49-F238E27FC236}">
                <a16:creationId xmlns:a16="http://schemas.microsoft.com/office/drawing/2014/main" id="{5F4A27AA-A03B-5402-E491-02A2936D9FF1}"/>
              </a:ext>
            </a:extLst>
          </p:cNvPr>
          <p:cNvSpPr/>
          <p:nvPr/>
        </p:nvSpPr>
        <p:spPr>
          <a:xfrm>
            <a:off x="9006892" y="7390411"/>
            <a:ext cx="8736427" cy="2770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4ED40C1-F765-ED7F-0EEA-928F2F638076}"/>
              </a:ext>
            </a:extLst>
          </p:cNvPr>
          <p:cNvSpPr txBox="1"/>
          <p:nvPr/>
        </p:nvSpPr>
        <p:spPr>
          <a:xfrm>
            <a:off x="11201400" y="7390411"/>
            <a:ext cx="5824954" cy="276999"/>
          </a:xfrm>
          <a:prstGeom prst="rect">
            <a:avLst/>
          </a:prstGeom>
          <a:noFill/>
        </p:spPr>
        <p:txBody>
          <a:bodyPr wrap="square" rtlCol="0">
            <a:spAutoFit/>
          </a:bodyPr>
          <a:lstStyle/>
          <a:p>
            <a:r>
              <a:rPr lang="fr-FR" sz="1200" b="0" i="0">
                <a:solidFill>
                  <a:srgbClr val="000000"/>
                </a:solidFill>
                <a:effectLst/>
              </a:rPr>
              <a:t>Nuage de points : Prix en fonction de </a:t>
            </a:r>
            <a:r>
              <a:rPr lang="en-US" sz="1200" b="0" i="0" err="1">
                <a:solidFill>
                  <a:srgbClr val="000000"/>
                </a:solidFill>
                <a:effectLst/>
              </a:rPr>
              <a:t>l’age</a:t>
            </a:r>
            <a:r>
              <a:rPr lang="en-US" sz="1200" b="0" i="0">
                <a:solidFill>
                  <a:srgbClr val="000000"/>
                </a:solidFill>
                <a:effectLst/>
              </a:rPr>
              <a:t> </a:t>
            </a:r>
            <a:endParaRPr lang="en-US" sz="1200"/>
          </a:p>
        </p:txBody>
      </p:sp>
    </p:spTree>
    <p:extLst>
      <p:ext uri="{BB962C8B-B14F-4D97-AF65-F5344CB8AC3E}">
        <p14:creationId xmlns:p14="http://schemas.microsoft.com/office/powerpoint/2010/main" val="35388547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346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3895722"/>
            <a:ext cx="7571992" cy="1073114"/>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Les </a:t>
            </a:r>
            <a:r>
              <a:rPr lang="fr-FR" sz="7500">
                <a:solidFill>
                  <a:srgbClr val="FFFFFF"/>
                </a:solidFill>
                <a:latin typeface="DM Sans Bold"/>
              </a:rPr>
              <a:t>modèles</a:t>
            </a:r>
            <a:r>
              <a:rPr lang="en-US" sz="7500">
                <a:solidFill>
                  <a:srgbClr val="FFFFFF"/>
                </a:solidFill>
                <a:latin typeface="DM Sans Bold"/>
              </a:rPr>
              <a:t> </a:t>
            </a:r>
          </a:p>
        </p:txBody>
      </p:sp>
      <p:sp>
        <p:nvSpPr>
          <p:cNvPr id="6" name="Freeform 6"/>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3543121" y="-2151424"/>
            <a:ext cx="9489757" cy="10287000"/>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1790700" y="1847850"/>
            <a:ext cx="1938412" cy="1003308"/>
          </a:xfrm>
          <a:prstGeom prst="rect">
            <a:avLst/>
          </a:prstGeom>
        </p:spPr>
        <p:txBody>
          <a:bodyPr lIns="0" tIns="0" rIns="0" bIns="0" rtlCol="0" anchor="t">
            <a:spAutoFit/>
          </a:bodyPr>
          <a:lstStyle/>
          <a:p>
            <a:pPr algn="l">
              <a:lnSpc>
                <a:spcPts val="7700"/>
              </a:lnSpc>
            </a:pPr>
            <a:r>
              <a:rPr lang="en-US" sz="7000">
                <a:solidFill>
                  <a:srgbClr val="FFFFFF"/>
                </a:solidFill>
                <a:latin typeface="DM Sans Bold"/>
              </a:rPr>
              <a:t>04.</a:t>
            </a:r>
          </a:p>
        </p:txBody>
      </p:sp>
      <p:sp>
        <p:nvSpPr>
          <p:cNvPr id="8" name="Espace réservé du numéro de diapositive 7">
            <a:extLst>
              <a:ext uri="{FF2B5EF4-FFF2-40B4-BE49-F238E27FC236}">
                <a16:creationId xmlns:a16="http://schemas.microsoft.com/office/drawing/2014/main" id="{943E61A0-946C-1336-9B93-C50405D33C4F}"/>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442721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838200" y="625990"/>
            <a:ext cx="5500090" cy="1066800"/>
          </a:xfrm>
          <a:prstGeom prst="rect">
            <a:avLst/>
          </a:prstGeom>
        </p:spPr>
        <p:txBody>
          <a:bodyPr lIns="0" tIns="0" rIns="0" bIns="0" rtlCol="0" anchor="t">
            <a:spAutoFit/>
          </a:bodyPr>
          <a:lstStyle/>
          <a:p>
            <a:pPr algn="r">
              <a:lnSpc>
                <a:spcPts val="8250"/>
              </a:lnSpc>
            </a:pPr>
            <a:r>
              <a:rPr lang="en-US" sz="7500">
                <a:solidFill>
                  <a:srgbClr val="8CA9AD"/>
                </a:solidFill>
                <a:latin typeface="DM Sans Bold"/>
              </a:rPr>
              <a:t>SOMMAIRE </a:t>
            </a:r>
          </a:p>
        </p:txBody>
      </p:sp>
      <p:sp>
        <p:nvSpPr>
          <p:cNvPr id="4" name="TextBox 4"/>
          <p:cNvSpPr txBox="1"/>
          <p:nvPr/>
        </p:nvSpPr>
        <p:spPr>
          <a:xfrm>
            <a:off x="3422717" y="2386293"/>
            <a:ext cx="1938412" cy="1003308"/>
          </a:xfrm>
          <a:prstGeom prst="rect">
            <a:avLst/>
          </a:prstGeom>
        </p:spPr>
        <p:txBody>
          <a:bodyPr lIns="0" tIns="0" rIns="0" bIns="0" rtlCol="0" anchor="t">
            <a:spAutoFit/>
          </a:bodyPr>
          <a:lstStyle/>
          <a:p>
            <a:pPr algn="l">
              <a:lnSpc>
                <a:spcPts val="7700"/>
              </a:lnSpc>
            </a:pPr>
            <a:r>
              <a:rPr lang="en-US" sz="7000">
                <a:solidFill>
                  <a:srgbClr val="8CA9AD"/>
                </a:solidFill>
                <a:latin typeface="DM Sans Bold"/>
              </a:rPr>
              <a:t>1.</a:t>
            </a:r>
          </a:p>
        </p:txBody>
      </p:sp>
      <p:sp>
        <p:nvSpPr>
          <p:cNvPr id="5" name="TextBox 5"/>
          <p:cNvSpPr txBox="1"/>
          <p:nvPr/>
        </p:nvSpPr>
        <p:spPr>
          <a:xfrm>
            <a:off x="3422717" y="3640030"/>
            <a:ext cx="1938412" cy="1003308"/>
          </a:xfrm>
          <a:prstGeom prst="rect">
            <a:avLst/>
          </a:prstGeom>
        </p:spPr>
        <p:txBody>
          <a:bodyPr lIns="0" tIns="0" rIns="0" bIns="0" rtlCol="0" anchor="t">
            <a:spAutoFit/>
          </a:bodyPr>
          <a:lstStyle/>
          <a:p>
            <a:pPr algn="l">
              <a:lnSpc>
                <a:spcPts val="7700"/>
              </a:lnSpc>
            </a:pPr>
            <a:r>
              <a:rPr lang="en-US" sz="7000">
                <a:solidFill>
                  <a:srgbClr val="8CA9AD"/>
                </a:solidFill>
                <a:latin typeface="DM Sans Bold"/>
              </a:rPr>
              <a:t>2.</a:t>
            </a:r>
          </a:p>
        </p:txBody>
      </p:sp>
      <p:sp>
        <p:nvSpPr>
          <p:cNvPr id="6" name="TextBox 6"/>
          <p:cNvSpPr txBox="1"/>
          <p:nvPr/>
        </p:nvSpPr>
        <p:spPr>
          <a:xfrm>
            <a:off x="4343400" y="2636276"/>
            <a:ext cx="8093381" cy="503343"/>
          </a:xfrm>
          <a:prstGeom prst="rect">
            <a:avLst/>
          </a:prstGeom>
        </p:spPr>
        <p:txBody>
          <a:bodyPr wrap="square" lIns="0" tIns="0" rIns="0" bIns="0" rtlCol="0" anchor="t">
            <a:spAutoFit/>
          </a:bodyPr>
          <a:lstStyle/>
          <a:p>
            <a:pPr algn="l">
              <a:lnSpc>
                <a:spcPts val="3850"/>
              </a:lnSpc>
            </a:pPr>
            <a:r>
              <a:rPr lang="fr-FR" sz="3500">
                <a:solidFill>
                  <a:srgbClr val="737373"/>
                </a:solidFill>
                <a:latin typeface="DM Sans Bold"/>
              </a:rPr>
              <a:t>Présentation de la base de données</a:t>
            </a:r>
          </a:p>
        </p:txBody>
      </p:sp>
      <p:sp>
        <p:nvSpPr>
          <p:cNvPr id="7" name="TextBox 7"/>
          <p:cNvSpPr txBox="1"/>
          <p:nvPr/>
        </p:nvSpPr>
        <p:spPr>
          <a:xfrm>
            <a:off x="4391923" y="5247513"/>
            <a:ext cx="6726444" cy="501656"/>
          </a:xfrm>
          <a:prstGeom prst="rect">
            <a:avLst/>
          </a:prstGeom>
        </p:spPr>
        <p:txBody>
          <a:bodyPr lIns="0" tIns="0" rIns="0" bIns="0" rtlCol="0" anchor="t">
            <a:spAutoFit/>
          </a:bodyPr>
          <a:lstStyle/>
          <a:p>
            <a:pPr algn="l">
              <a:lnSpc>
                <a:spcPts val="3850"/>
              </a:lnSpc>
            </a:pPr>
            <a:r>
              <a:rPr lang="fr-FR" sz="3500">
                <a:solidFill>
                  <a:srgbClr val="737373"/>
                </a:solidFill>
                <a:latin typeface="DM Sans Bold"/>
              </a:rPr>
              <a:t>Analyse</a:t>
            </a:r>
            <a:r>
              <a:rPr lang="en-US" sz="3500">
                <a:solidFill>
                  <a:srgbClr val="737373"/>
                </a:solidFill>
                <a:latin typeface="DM Sans Bold"/>
              </a:rPr>
              <a:t> des données</a:t>
            </a:r>
          </a:p>
        </p:txBody>
      </p:sp>
      <p:sp>
        <p:nvSpPr>
          <p:cNvPr id="8" name="TextBox 8"/>
          <p:cNvSpPr txBox="1"/>
          <p:nvPr/>
        </p:nvSpPr>
        <p:spPr>
          <a:xfrm>
            <a:off x="3422717" y="4892080"/>
            <a:ext cx="1938412" cy="1003308"/>
          </a:xfrm>
          <a:prstGeom prst="rect">
            <a:avLst/>
          </a:prstGeom>
        </p:spPr>
        <p:txBody>
          <a:bodyPr lIns="0" tIns="0" rIns="0" bIns="0" rtlCol="0" anchor="t">
            <a:spAutoFit/>
          </a:bodyPr>
          <a:lstStyle/>
          <a:p>
            <a:pPr algn="l">
              <a:lnSpc>
                <a:spcPts val="7700"/>
              </a:lnSpc>
            </a:pPr>
            <a:r>
              <a:rPr lang="en-US" sz="7000">
                <a:solidFill>
                  <a:srgbClr val="8CA9AD"/>
                </a:solidFill>
                <a:latin typeface="DM Sans Bold"/>
              </a:rPr>
              <a:t>3.</a:t>
            </a:r>
          </a:p>
        </p:txBody>
      </p:sp>
      <p:sp>
        <p:nvSpPr>
          <p:cNvPr id="9" name="TextBox 9"/>
          <p:cNvSpPr txBox="1"/>
          <p:nvPr/>
        </p:nvSpPr>
        <p:spPr>
          <a:xfrm>
            <a:off x="4391923" y="3988266"/>
            <a:ext cx="6726444" cy="501656"/>
          </a:xfrm>
          <a:prstGeom prst="rect">
            <a:avLst/>
          </a:prstGeom>
        </p:spPr>
        <p:txBody>
          <a:bodyPr lIns="0" tIns="0" rIns="0" bIns="0" rtlCol="0" anchor="t">
            <a:spAutoFit/>
          </a:bodyPr>
          <a:lstStyle/>
          <a:p>
            <a:pPr algn="l">
              <a:lnSpc>
                <a:spcPts val="3850"/>
              </a:lnSpc>
            </a:pPr>
            <a:r>
              <a:rPr lang="fr-FR" sz="3500">
                <a:solidFill>
                  <a:srgbClr val="737373"/>
                </a:solidFill>
                <a:latin typeface="DM Sans Bold"/>
              </a:rPr>
              <a:t>Pré-</a:t>
            </a:r>
            <a:r>
              <a:rPr lang="fr-FR" sz="3500" err="1">
                <a:solidFill>
                  <a:srgbClr val="737373"/>
                </a:solidFill>
                <a:latin typeface="DM Sans Bold"/>
              </a:rPr>
              <a:t>processing</a:t>
            </a:r>
            <a:endParaRPr lang="fr-FR" sz="3500">
              <a:solidFill>
                <a:srgbClr val="737373"/>
              </a:solidFill>
              <a:latin typeface="DM Sans Bold"/>
            </a:endParaRPr>
          </a:p>
        </p:txBody>
      </p:sp>
      <p:sp>
        <p:nvSpPr>
          <p:cNvPr id="10" name="TextBox 10"/>
          <p:cNvSpPr txBox="1"/>
          <p:nvPr/>
        </p:nvSpPr>
        <p:spPr>
          <a:xfrm>
            <a:off x="3422717" y="6144130"/>
            <a:ext cx="1938412" cy="1003308"/>
          </a:xfrm>
          <a:prstGeom prst="rect">
            <a:avLst/>
          </a:prstGeom>
        </p:spPr>
        <p:txBody>
          <a:bodyPr lIns="0" tIns="0" rIns="0" bIns="0" rtlCol="0" anchor="t">
            <a:spAutoFit/>
          </a:bodyPr>
          <a:lstStyle/>
          <a:p>
            <a:pPr algn="l">
              <a:lnSpc>
                <a:spcPts val="7700"/>
              </a:lnSpc>
            </a:pPr>
            <a:r>
              <a:rPr lang="fr-FR" sz="7000">
                <a:solidFill>
                  <a:srgbClr val="8CA9AD"/>
                </a:solidFill>
                <a:latin typeface="DM Sans Bold"/>
              </a:rPr>
              <a:t>4.</a:t>
            </a:r>
          </a:p>
        </p:txBody>
      </p:sp>
      <p:sp>
        <p:nvSpPr>
          <p:cNvPr id="11" name="TextBox 11"/>
          <p:cNvSpPr txBox="1"/>
          <p:nvPr/>
        </p:nvSpPr>
        <p:spPr>
          <a:xfrm>
            <a:off x="4469045" y="6394956"/>
            <a:ext cx="6726444" cy="501656"/>
          </a:xfrm>
          <a:prstGeom prst="rect">
            <a:avLst/>
          </a:prstGeom>
        </p:spPr>
        <p:txBody>
          <a:bodyPr lIns="0" tIns="0" rIns="0" bIns="0" rtlCol="0" anchor="t">
            <a:spAutoFit/>
          </a:bodyPr>
          <a:lstStyle/>
          <a:p>
            <a:pPr algn="l">
              <a:lnSpc>
                <a:spcPts val="3850"/>
              </a:lnSpc>
            </a:pPr>
            <a:r>
              <a:rPr lang="fr-FR" sz="3500">
                <a:solidFill>
                  <a:srgbClr val="737373"/>
                </a:solidFill>
                <a:latin typeface="DM Sans Bold"/>
              </a:rPr>
              <a:t>Les modèles </a:t>
            </a:r>
          </a:p>
        </p:txBody>
      </p:sp>
      <p:sp>
        <p:nvSpPr>
          <p:cNvPr id="15" name="Freeform 15"/>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TextBox 10">
            <a:extLst>
              <a:ext uri="{FF2B5EF4-FFF2-40B4-BE49-F238E27FC236}">
                <a16:creationId xmlns:a16="http://schemas.microsoft.com/office/drawing/2014/main" id="{5AE25432-F96E-584E-2811-BA60957CB8DA}"/>
              </a:ext>
            </a:extLst>
          </p:cNvPr>
          <p:cNvSpPr txBox="1"/>
          <p:nvPr/>
        </p:nvSpPr>
        <p:spPr>
          <a:xfrm>
            <a:off x="3422717" y="7396180"/>
            <a:ext cx="1938412" cy="1003308"/>
          </a:xfrm>
          <a:prstGeom prst="rect">
            <a:avLst/>
          </a:prstGeom>
        </p:spPr>
        <p:txBody>
          <a:bodyPr lIns="0" tIns="0" rIns="0" bIns="0" rtlCol="0" anchor="t">
            <a:spAutoFit/>
          </a:bodyPr>
          <a:lstStyle/>
          <a:p>
            <a:pPr algn="l">
              <a:lnSpc>
                <a:spcPts val="7700"/>
              </a:lnSpc>
            </a:pPr>
            <a:r>
              <a:rPr lang="fr-FR" sz="7000">
                <a:solidFill>
                  <a:srgbClr val="8CA9AD"/>
                </a:solidFill>
                <a:latin typeface="DM Sans Bold"/>
              </a:rPr>
              <a:t>5.</a:t>
            </a:r>
          </a:p>
        </p:txBody>
      </p:sp>
      <p:sp>
        <p:nvSpPr>
          <p:cNvPr id="19" name="TextBox 11">
            <a:extLst>
              <a:ext uri="{FF2B5EF4-FFF2-40B4-BE49-F238E27FC236}">
                <a16:creationId xmlns:a16="http://schemas.microsoft.com/office/drawing/2014/main" id="{BBF8A501-683E-965F-D4C7-62CA73F40BBA}"/>
              </a:ext>
            </a:extLst>
          </p:cNvPr>
          <p:cNvSpPr txBox="1"/>
          <p:nvPr/>
        </p:nvSpPr>
        <p:spPr>
          <a:xfrm>
            <a:off x="4469045" y="7620835"/>
            <a:ext cx="6726444" cy="553998"/>
          </a:xfrm>
          <a:prstGeom prst="rect">
            <a:avLst/>
          </a:prstGeom>
        </p:spPr>
        <p:txBody>
          <a:bodyPr lIns="0" tIns="0" rIns="0" bIns="0" rtlCol="0" anchor="t">
            <a:spAutoFit/>
          </a:bodyPr>
          <a:lstStyle/>
          <a:p>
            <a:r>
              <a:rPr lang="fr-MA" altLang="zh-CN" sz="3500">
                <a:solidFill>
                  <a:srgbClr val="737373"/>
                </a:solidFill>
                <a:latin typeface="DM Sans Bold"/>
                <a:sym typeface="+mn-lt"/>
              </a:rPr>
              <a:t>Conclusion</a:t>
            </a:r>
            <a:endParaRPr lang="zh-CN" altLang="en-US" sz="3500">
              <a:solidFill>
                <a:srgbClr val="737373"/>
              </a:solidFill>
              <a:latin typeface="DM Sans Bold"/>
              <a:sym typeface="+mn-lt"/>
            </a:endParaRPr>
          </a:p>
        </p:txBody>
      </p:sp>
      <p:sp>
        <p:nvSpPr>
          <p:cNvPr id="12" name="Espace réservé du numéro de diapositive 11">
            <a:extLst>
              <a:ext uri="{FF2B5EF4-FFF2-40B4-BE49-F238E27FC236}">
                <a16:creationId xmlns:a16="http://schemas.microsoft.com/office/drawing/2014/main" id="{EF0715F8-7E75-9B14-271D-792CF561DA70}"/>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62863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lnSpc>
                <a:spcPts val="3850"/>
              </a:lnSpc>
            </a:pPr>
            <a:r>
              <a:rPr lang="fr-FR" sz="4400">
                <a:solidFill>
                  <a:srgbClr val="737373"/>
                </a:solidFill>
                <a:latin typeface="DM Sans Bold"/>
              </a:rPr>
              <a:t>Les modèles</a:t>
            </a: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3" name="ZoneTexte 2">
            <a:extLst>
              <a:ext uri="{FF2B5EF4-FFF2-40B4-BE49-F238E27FC236}">
                <a16:creationId xmlns:a16="http://schemas.microsoft.com/office/drawing/2014/main" id="{3EEF0081-8439-8C41-C6A3-AC4E9AA0FDE8}"/>
              </a:ext>
            </a:extLst>
          </p:cNvPr>
          <p:cNvSpPr txBox="1"/>
          <p:nvPr/>
        </p:nvSpPr>
        <p:spPr>
          <a:xfrm>
            <a:off x="1415317" y="1447303"/>
            <a:ext cx="9144000" cy="369332"/>
          </a:xfrm>
          <a:prstGeom prst="rect">
            <a:avLst/>
          </a:prstGeom>
          <a:noFill/>
        </p:spPr>
        <p:txBody>
          <a:bodyPr wrap="square">
            <a:spAutoFit/>
          </a:bodyPr>
          <a:lstStyle/>
          <a:p>
            <a:r>
              <a:rPr lang="fr-FR"/>
              <a:t>Régression linéaire Multilinéaire:</a:t>
            </a:r>
          </a:p>
        </p:txBody>
      </p:sp>
      <p:sp>
        <p:nvSpPr>
          <p:cNvPr id="2" name="ZoneTexte 2">
            <a:extLst>
              <a:ext uri="{FF2B5EF4-FFF2-40B4-BE49-F238E27FC236}">
                <a16:creationId xmlns:a16="http://schemas.microsoft.com/office/drawing/2014/main" id="{29B78EBA-0A15-BD44-9224-76A4115D434A}"/>
              </a:ext>
            </a:extLst>
          </p:cNvPr>
          <p:cNvSpPr txBox="1"/>
          <p:nvPr/>
        </p:nvSpPr>
        <p:spPr>
          <a:xfrm>
            <a:off x="1415317" y="1932872"/>
            <a:ext cx="9144000" cy="369332"/>
          </a:xfrm>
          <a:prstGeom prst="rect">
            <a:avLst/>
          </a:prstGeom>
          <a:noFill/>
        </p:spPr>
        <p:txBody>
          <a:bodyPr wrap="square">
            <a:spAutoFit/>
          </a:bodyPr>
          <a:lstStyle/>
          <a:p>
            <a:r>
              <a:rPr lang="fr-FR"/>
              <a:t>Les variables indépendantes:</a:t>
            </a:r>
          </a:p>
        </p:txBody>
      </p:sp>
      <p:sp>
        <p:nvSpPr>
          <p:cNvPr id="9" name="TextBox 8">
            <a:extLst>
              <a:ext uri="{FF2B5EF4-FFF2-40B4-BE49-F238E27FC236}">
                <a16:creationId xmlns:a16="http://schemas.microsoft.com/office/drawing/2014/main" id="{3EBC9395-31F3-2E7F-35A0-1D15B8D518C8}"/>
              </a:ext>
            </a:extLst>
          </p:cNvPr>
          <p:cNvSpPr txBox="1"/>
          <p:nvPr/>
        </p:nvSpPr>
        <p:spPr>
          <a:xfrm>
            <a:off x="7088740" y="1551588"/>
            <a:ext cx="9144000" cy="646331"/>
          </a:xfrm>
          <a:prstGeom prst="rect">
            <a:avLst/>
          </a:prstGeom>
          <a:noFill/>
        </p:spPr>
        <p:txBody>
          <a:bodyPr wrap="square">
            <a:spAutoFit/>
          </a:bodyPr>
          <a:lstStyle/>
          <a:p>
            <a:r>
              <a:rPr lang="fr-FR"/>
              <a:t>La variable dépendante: </a:t>
            </a:r>
            <a:r>
              <a:rPr lang="fr-FR" b="1"/>
              <a:t>Prix des voitures</a:t>
            </a:r>
          </a:p>
          <a:p>
            <a:r>
              <a:rPr lang="fr-FR"/>
              <a:t>Application de modèle pour Prédire:</a:t>
            </a:r>
          </a:p>
        </p:txBody>
      </p:sp>
      <p:grpSp>
        <p:nvGrpSpPr>
          <p:cNvPr id="40" name="Groupe 1049">
            <a:extLst>
              <a:ext uri="{FF2B5EF4-FFF2-40B4-BE49-F238E27FC236}">
                <a16:creationId xmlns:a16="http://schemas.microsoft.com/office/drawing/2014/main" id="{EE4DAF69-2FB9-9A7E-459F-23FBB69C25A8}"/>
              </a:ext>
            </a:extLst>
          </p:cNvPr>
          <p:cNvGrpSpPr/>
          <p:nvPr/>
        </p:nvGrpSpPr>
        <p:grpSpPr>
          <a:xfrm>
            <a:off x="964207" y="2318139"/>
            <a:ext cx="2637705" cy="6613789"/>
            <a:chOff x="964207" y="2318139"/>
            <a:chExt cx="2615439" cy="6553199"/>
          </a:xfrm>
        </p:grpSpPr>
        <p:sp>
          <p:nvSpPr>
            <p:cNvPr id="41" name="Rectangle 40">
              <a:extLst>
                <a:ext uri="{FF2B5EF4-FFF2-40B4-BE49-F238E27FC236}">
                  <a16:creationId xmlns:a16="http://schemas.microsoft.com/office/drawing/2014/main" id="{1349B2AC-19CF-82B5-7E13-3228DF66F936}"/>
                </a:ext>
              </a:extLst>
            </p:cNvPr>
            <p:cNvSpPr/>
            <p:nvPr/>
          </p:nvSpPr>
          <p:spPr>
            <a:xfrm>
              <a:off x="1171861" y="2318139"/>
              <a:ext cx="2256271" cy="65531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33">
              <a:extLst>
                <a:ext uri="{FF2B5EF4-FFF2-40B4-BE49-F238E27FC236}">
                  <a16:creationId xmlns:a16="http://schemas.microsoft.com/office/drawing/2014/main" id="{1EBA10A2-64A2-3818-E839-9D99FB97162B}"/>
                </a:ext>
              </a:extLst>
            </p:cNvPr>
            <p:cNvSpPr txBox="1"/>
            <p:nvPr/>
          </p:nvSpPr>
          <p:spPr>
            <a:xfrm>
              <a:off x="964207" y="2471446"/>
              <a:ext cx="2615439" cy="608883"/>
            </a:xfrm>
            <a:prstGeom prst="rect">
              <a:avLst/>
            </a:prstGeom>
            <a:noFill/>
          </p:spPr>
          <p:txBody>
            <a:bodyPr wrap="square" rtlCol="0">
              <a:spAutoFit/>
            </a:bodyPr>
            <a:lstStyle/>
            <a:p>
              <a:pPr algn="ctr"/>
              <a:r>
                <a:rPr lang="fr-FR" sz="1800" b="1">
                  <a:solidFill>
                    <a:schemeClr val="accent1"/>
                  </a:solidFill>
                  <a:latin typeface="Fira Sans Extra Condensed"/>
                </a:rPr>
                <a:t>Colonnes numériques </a:t>
              </a:r>
            </a:p>
          </p:txBody>
        </p:sp>
      </p:grpSp>
      <p:grpSp>
        <p:nvGrpSpPr>
          <p:cNvPr id="49" name="Groupe 1047">
            <a:extLst>
              <a:ext uri="{FF2B5EF4-FFF2-40B4-BE49-F238E27FC236}">
                <a16:creationId xmlns:a16="http://schemas.microsoft.com/office/drawing/2014/main" id="{BD84869A-9F77-1D4C-F6F3-AC9D2AFC9889}"/>
              </a:ext>
            </a:extLst>
          </p:cNvPr>
          <p:cNvGrpSpPr/>
          <p:nvPr/>
        </p:nvGrpSpPr>
        <p:grpSpPr>
          <a:xfrm>
            <a:off x="1613112" y="2954825"/>
            <a:ext cx="1458912" cy="1323656"/>
            <a:chOff x="1178252" y="3725049"/>
            <a:chExt cx="1458912" cy="1353354"/>
          </a:xfrm>
        </p:grpSpPr>
        <p:sp>
          <p:nvSpPr>
            <p:cNvPr id="50" name="Google Shape;385;p16">
              <a:extLst>
                <a:ext uri="{FF2B5EF4-FFF2-40B4-BE49-F238E27FC236}">
                  <a16:creationId xmlns:a16="http://schemas.microsoft.com/office/drawing/2014/main" id="{FBB6F26E-A6FA-A45C-0E6C-05E1DCECB706}"/>
                </a:ext>
              </a:extLst>
            </p:cNvPr>
            <p:cNvSpPr txBox="1"/>
            <p:nvPr/>
          </p:nvSpPr>
          <p:spPr>
            <a:xfrm>
              <a:off x="1178252" y="4535654"/>
              <a:ext cx="1458912" cy="542749"/>
            </a:xfrm>
            <a:prstGeom prst="rect">
              <a:avLst/>
            </a:prstGeom>
            <a:noFill/>
            <a:ln>
              <a:noFill/>
            </a:ln>
          </p:spPr>
          <p:txBody>
            <a:bodyPr spcFirstLastPara="1" wrap="square" lIns="91425" tIns="91425" rIns="91425" bIns="91425" anchor="t" anchorCtr="0">
              <a:noAutofit/>
            </a:bodyPr>
            <a:lstStyle/>
            <a:p>
              <a:pPr algn="ctr"/>
              <a:r>
                <a:rPr lang="fr-FR" sz="1600"/>
                <a:t>Kilométrage</a:t>
              </a:r>
              <a:endParaRPr sz="1600">
                <a:solidFill>
                  <a:schemeClr val="tx1"/>
                </a:solidFill>
                <a:latin typeface="Fira Sans Extra Condensed"/>
                <a:sym typeface="Roboto"/>
              </a:endParaRPr>
            </a:p>
          </p:txBody>
        </p:sp>
        <p:pic>
          <p:nvPicPr>
            <p:cNvPr id="51" name="Image 61" descr="Une image contenant dessin humoristique, capture d’écran, Graphique, Rectangle&#10;&#10;Description générée automatiquement">
              <a:extLst>
                <a:ext uri="{FF2B5EF4-FFF2-40B4-BE49-F238E27FC236}">
                  <a16:creationId xmlns:a16="http://schemas.microsoft.com/office/drawing/2014/main" id="{ECD0F3DB-7150-0D20-BCBA-8978D15FF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072" y="3725049"/>
              <a:ext cx="810605" cy="810605"/>
            </a:xfrm>
            <a:prstGeom prst="rect">
              <a:avLst/>
            </a:prstGeom>
          </p:spPr>
        </p:pic>
      </p:grpSp>
      <p:grpSp>
        <p:nvGrpSpPr>
          <p:cNvPr id="52" name="Groupe 1040">
            <a:extLst>
              <a:ext uri="{FF2B5EF4-FFF2-40B4-BE49-F238E27FC236}">
                <a16:creationId xmlns:a16="http://schemas.microsoft.com/office/drawing/2014/main" id="{D1C53D98-D639-E8D6-B6A4-4F0B831BF47B}"/>
              </a:ext>
            </a:extLst>
          </p:cNvPr>
          <p:cNvGrpSpPr/>
          <p:nvPr/>
        </p:nvGrpSpPr>
        <p:grpSpPr>
          <a:xfrm>
            <a:off x="1327033" y="4301031"/>
            <a:ext cx="1986859" cy="1463437"/>
            <a:chOff x="5527290" y="3628874"/>
            <a:chExt cx="1986859" cy="1463437"/>
          </a:xfrm>
        </p:grpSpPr>
        <p:sp>
          <p:nvSpPr>
            <p:cNvPr id="53" name="Google Shape;385;p16">
              <a:extLst>
                <a:ext uri="{FF2B5EF4-FFF2-40B4-BE49-F238E27FC236}">
                  <a16:creationId xmlns:a16="http://schemas.microsoft.com/office/drawing/2014/main" id="{B200D968-E1CE-C276-A1FE-884624F1AB9F}"/>
                </a:ext>
              </a:extLst>
            </p:cNvPr>
            <p:cNvSpPr txBox="1"/>
            <p:nvPr/>
          </p:nvSpPr>
          <p:spPr>
            <a:xfrm>
              <a:off x="5527290" y="4549562"/>
              <a:ext cx="1986859" cy="542749"/>
            </a:xfrm>
            <a:prstGeom prst="rect">
              <a:avLst/>
            </a:prstGeom>
            <a:noFill/>
            <a:ln>
              <a:noFill/>
            </a:ln>
          </p:spPr>
          <p:txBody>
            <a:bodyPr spcFirstLastPara="1" wrap="square" lIns="91425" tIns="91425" rIns="91425" bIns="91425" anchor="t" anchorCtr="0">
              <a:noAutofit/>
            </a:bodyPr>
            <a:lstStyle/>
            <a:p>
              <a:pPr algn="ctr"/>
              <a:r>
                <a:rPr lang="fr-FR" sz="1600"/>
                <a:t>Puissance fiscale</a:t>
              </a:r>
              <a:endParaRPr sz="1600">
                <a:solidFill>
                  <a:schemeClr val="tx1"/>
                </a:solidFill>
                <a:latin typeface="Fira Sans Extra Condensed"/>
                <a:sym typeface="Roboto"/>
              </a:endParaRPr>
            </a:p>
          </p:txBody>
        </p:sp>
        <p:pic>
          <p:nvPicPr>
            <p:cNvPr id="54" name="Image 1039" descr="Une image contenant noir, obscurité&#10;&#10;Description générée automatiquement">
              <a:extLst>
                <a:ext uri="{FF2B5EF4-FFF2-40B4-BE49-F238E27FC236}">
                  <a16:creationId xmlns:a16="http://schemas.microsoft.com/office/drawing/2014/main" id="{E2367A6D-FCB3-304B-3F78-D013AB2CF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516" y="3628874"/>
              <a:ext cx="909753" cy="909753"/>
            </a:xfrm>
            <a:prstGeom prst="rect">
              <a:avLst/>
            </a:prstGeom>
          </p:spPr>
        </p:pic>
      </p:grpSp>
      <p:grpSp>
        <p:nvGrpSpPr>
          <p:cNvPr id="55" name="Groupe 6">
            <a:extLst>
              <a:ext uri="{FF2B5EF4-FFF2-40B4-BE49-F238E27FC236}">
                <a16:creationId xmlns:a16="http://schemas.microsoft.com/office/drawing/2014/main" id="{5A659DA1-47C3-421C-A6F9-87CC216FDE86}"/>
              </a:ext>
            </a:extLst>
          </p:cNvPr>
          <p:cNvGrpSpPr/>
          <p:nvPr/>
        </p:nvGrpSpPr>
        <p:grpSpPr>
          <a:xfrm>
            <a:off x="3578093" y="2338597"/>
            <a:ext cx="2275479" cy="6553199"/>
            <a:chOff x="7295556" y="2444955"/>
            <a:chExt cx="4908556" cy="6553199"/>
          </a:xfrm>
        </p:grpSpPr>
        <p:sp>
          <p:nvSpPr>
            <p:cNvPr id="56" name="Rectangle 55">
              <a:extLst>
                <a:ext uri="{FF2B5EF4-FFF2-40B4-BE49-F238E27FC236}">
                  <a16:creationId xmlns:a16="http://schemas.microsoft.com/office/drawing/2014/main" id="{2729D5A7-CF60-B727-BAC1-848290E0DDA5}"/>
                </a:ext>
              </a:extLst>
            </p:cNvPr>
            <p:cNvSpPr/>
            <p:nvPr/>
          </p:nvSpPr>
          <p:spPr>
            <a:xfrm>
              <a:off x="7295556" y="2444955"/>
              <a:ext cx="4908556" cy="65531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35">
              <a:extLst>
                <a:ext uri="{FF2B5EF4-FFF2-40B4-BE49-F238E27FC236}">
                  <a16:creationId xmlns:a16="http://schemas.microsoft.com/office/drawing/2014/main" id="{44AADA8E-BD15-D3EB-6F7D-05C5C04A93D3}"/>
                </a:ext>
              </a:extLst>
            </p:cNvPr>
            <p:cNvSpPr txBox="1"/>
            <p:nvPr/>
          </p:nvSpPr>
          <p:spPr>
            <a:xfrm>
              <a:off x="8141910" y="2557436"/>
              <a:ext cx="3215848" cy="369332"/>
            </a:xfrm>
            <a:prstGeom prst="rect">
              <a:avLst/>
            </a:prstGeom>
            <a:noFill/>
          </p:spPr>
          <p:txBody>
            <a:bodyPr wrap="square" rtlCol="0">
              <a:spAutoFit/>
            </a:bodyPr>
            <a:lstStyle/>
            <a:p>
              <a:pPr algn="ctr"/>
              <a:r>
                <a:rPr lang="fr-FR" sz="1800" b="1">
                  <a:solidFill>
                    <a:schemeClr val="accent3">
                      <a:lumMod val="75000"/>
                    </a:schemeClr>
                  </a:solidFill>
                  <a:latin typeface="Fira Sans Extra Condensed"/>
                </a:rPr>
                <a:t>Colonnes catégoriques</a:t>
              </a:r>
            </a:p>
          </p:txBody>
        </p:sp>
      </p:grpSp>
      <p:grpSp>
        <p:nvGrpSpPr>
          <p:cNvPr id="61" name="Groupe 1043">
            <a:extLst>
              <a:ext uri="{FF2B5EF4-FFF2-40B4-BE49-F238E27FC236}">
                <a16:creationId xmlns:a16="http://schemas.microsoft.com/office/drawing/2014/main" id="{912E556E-41C2-E8A8-EAA0-0B705B59B457}"/>
              </a:ext>
            </a:extLst>
          </p:cNvPr>
          <p:cNvGrpSpPr/>
          <p:nvPr/>
        </p:nvGrpSpPr>
        <p:grpSpPr>
          <a:xfrm>
            <a:off x="3729778" y="4529897"/>
            <a:ext cx="1414007" cy="1241695"/>
            <a:chOff x="13512966" y="6287331"/>
            <a:chExt cx="1040885" cy="1241695"/>
          </a:xfrm>
        </p:grpSpPr>
        <p:sp>
          <p:nvSpPr>
            <p:cNvPr id="62" name="ZoneTexte 46">
              <a:extLst>
                <a:ext uri="{FF2B5EF4-FFF2-40B4-BE49-F238E27FC236}">
                  <a16:creationId xmlns:a16="http://schemas.microsoft.com/office/drawing/2014/main" id="{8CF2674E-A0F3-B51B-0A09-E8DC89588353}"/>
                </a:ext>
              </a:extLst>
            </p:cNvPr>
            <p:cNvSpPr txBox="1"/>
            <p:nvPr/>
          </p:nvSpPr>
          <p:spPr>
            <a:xfrm>
              <a:off x="13512966" y="7159694"/>
              <a:ext cx="1040885" cy="369332"/>
            </a:xfrm>
            <a:prstGeom prst="rect">
              <a:avLst/>
            </a:prstGeom>
            <a:noFill/>
          </p:spPr>
          <p:txBody>
            <a:bodyPr wrap="square">
              <a:spAutoFit/>
            </a:bodyPr>
            <a:lstStyle/>
            <a:p>
              <a:r>
                <a:rPr lang="fr-FR"/>
                <a:t>Modèle</a:t>
              </a:r>
            </a:p>
          </p:txBody>
        </p:sp>
        <p:pic>
          <p:nvPicPr>
            <p:cNvPr id="63" name="Image 51" descr="Une image contenant conception, Graphique, clipart&#10;&#10;Description générée automatiquement">
              <a:extLst>
                <a:ext uri="{FF2B5EF4-FFF2-40B4-BE49-F238E27FC236}">
                  <a16:creationId xmlns:a16="http://schemas.microsoft.com/office/drawing/2014/main" id="{4359E9A3-DAE7-4AAF-AE93-7A00F3690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85141" y="6287331"/>
              <a:ext cx="929260" cy="929260"/>
            </a:xfrm>
            <a:prstGeom prst="rect">
              <a:avLst/>
            </a:prstGeom>
          </p:spPr>
        </p:pic>
      </p:grpSp>
      <p:grpSp>
        <p:nvGrpSpPr>
          <p:cNvPr id="68" name="Groupe 1045">
            <a:extLst>
              <a:ext uri="{FF2B5EF4-FFF2-40B4-BE49-F238E27FC236}">
                <a16:creationId xmlns:a16="http://schemas.microsoft.com/office/drawing/2014/main" id="{400B0BF2-9FB5-4380-29FF-23CC89DFC84A}"/>
              </a:ext>
            </a:extLst>
          </p:cNvPr>
          <p:cNvGrpSpPr/>
          <p:nvPr/>
        </p:nvGrpSpPr>
        <p:grpSpPr>
          <a:xfrm>
            <a:off x="3742926" y="3232264"/>
            <a:ext cx="1458912" cy="1197886"/>
            <a:chOff x="2565939" y="5919066"/>
            <a:chExt cx="1458912" cy="1197886"/>
          </a:xfrm>
        </p:grpSpPr>
        <p:sp>
          <p:nvSpPr>
            <p:cNvPr id="69" name="Google Shape;385;p16">
              <a:extLst>
                <a:ext uri="{FF2B5EF4-FFF2-40B4-BE49-F238E27FC236}">
                  <a16:creationId xmlns:a16="http://schemas.microsoft.com/office/drawing/2014/main" id="{7650BBB8-C1B9-636E-7895-FC6CFE07C5C9}"/>
                </a:ext>
              </a:extLst>
            </p:cNvPr>
            <p:cNvSpPr txBox="1"/>
            <p:nvPr/>
          </p:nvSpPr>
          <p:spPr>
            <a:xfrm>
              <a:off x="2565939" y="6574203"/>
              <a:ext cx="1458912" cy="542749"/>
            </a:xfrm>
            <a:prstGeom prst="rect">
              <a:avLst/>
            </a:prstGeom>
            <a:noFill/>
            <a:ln>
              <a:noFill/>
            </a:ln>
          </p:spPr>
          <p:txBody>
            <a:bodyPr spcFirstLastPara="1" wrap="square" lIns="91425" tIns="91425" rIns="91425" bIns="91425" anchor="t" anchorCtr="0">
              <a:noAutofit/>
            </a:bodyPr>
            <a:lstStyle/>
            <a:p>
              <a:pPr algn="ctr"/>
              <a:r>
                <a:rPr lang="fr-FR" sz="1600"/>
                <a:t>Carburant</a:t>
              </a:r>
              <a:endParaRPr sz="1600">
                <a:solidFill>
                  <a:schemeClr val="tx1"/>
                </a:solidFill>
                <a:latin typeface="Fira Sans Extra Condensed"/>
                <a:sym typeface="Roboto"/>
              </a:endParaRPr>
            </a:p>
          </p:txBody>
        </p:sp>
        <p:pic>
          <p:nvPicPr>
            <p:cNvPr id="70" name="Image 1029" descr="Une image contenant capture d’écran, conception&#10;&#10;Description générée automatiquement">
              <a:extLst>
                <a:ext uri="{FF2B5EF4-FFF2-40B4-BE49-F238E27FC236}">
                  <a16:creationId xmlns:a16="http://schemas.microsoft.com/office/drawing/2014/main" id="{D94C65CF-2190-531C-98A3-42531527C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7469" y="5919066"/>
              <a:ext cx="646331" cy="646331"/>
            </a:xfrm>
            <a:prstGeom prst="rect">
              <a:avLst/>
            </a:prstGeom>
          </p:spPr>
        </p:pic>
      </p:grpSp>
      <p:grpSp>
        <p:nvGrpSpPr>
          <p:cNvPr id="71" name="Groupe 1042">
            <a:extLst>
              <a:ext uri="{FF2B5EF4-FFF2-40B4-BE49-F238E27FC236}">
                <a16:creationId xmlns:a16="http://schemas.microsoft.com/office/drawing/2014/main" id="{6A82D275-6F4B-BBEA-1CAC-B2229685C7F7}"/>
              </a:ext>
            </a:extLst>
          </p:cNvPr>
          <p:cNvGrpSpPr/>
          <p:nvPr/>
        </p:nvGrpSpPr>
        <p:grpSpPr>
          <a:xfrm>
            <a:off x="3845686" y="5952137"/>
            <a:ext cx="1286446" cy="1417671"/>
            <a:chOff x="1279493" y="5798920"/>
            <a:chExt cx="1286446" cy="1417671"/>
          </a:xfrm>
        </p:grpSpPr>
        <p:sp>
          <p:nvSpPr>
            <p:cNvPr id="72" name="ZoneTexte 44">
              <a:extLst>
                <a:ext uri="{FF2B5EF4-FFF2-40B4-BE49-F238E27FC236}">
                  <a16:creationId xmlns:a16="http://schemas.microsoft.com/office/drawing/2014/main" id="{32BE89E5-85AB-E341-F404-CE80883F3DB9}"/>
                </a:ext>
              </a:extLst>
            </p:cNvPr>
            <p:cNvSpPr txBox="1"/>
            <p:nvPr/>
          </p:nvSpPr>
          <p:spPr>
            <a:xfrm>
              <a:off x="1279493" y="6570260"/>
              <a:ext cx="1286446" cy="646331"/>
            </a:xfrm>
            <a:prstGeom prst="rect">
              <a:avLst/>
            </a:prstGeom>
            <a:noFill/>
          </p:spPr>
          <p:txBody>
            <a:bodyPr wrap="square">
              <a:spAutoFit/>
            </a:bodyPr>
            <a:lstStyle/>
            <a:p>
              <a:r>
                <a:rPr lang="fr-FR" sz="1800"/>
                <a:t>Boite de vitesses</a:t>
              </a:r>
              <a:endParaRPr lang="fr-FR"/>
            </a:p>
          </p:txBody>
        </p:sp>
        <p:pic>
          <p:nvPicPr>
            <p:cNvPr id="73" name="Image 1031" descr="Une image contenant clipart, conception, illustration&#10;&#10;Description générée automatiquement">
              <a:extLst>
                <a:ext uri="{FF2B5EF4-FFF2-40B4-BE49-F238E27FC236}">
                  <a16:creationId xmlns:a16="http://schemas.microsoft.com/office/drawing/2014/main" id="{2D5458D3-C7A4-999E-C05C-EB110C5BC9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1973" y="5798920"/>
              <a:ext cx="783592" cy="783592"/>
            </a:xfrm>
            <a:prstGeom prst="rect">
              <a:avLst/>
            </a:prstGeom>
          </p:spPr>
        </p:pic>
      </p:grpSp>
      <p:grpSp>
        <p:nvGrpSpPr>
          <p:cNvPr id="78" name="Groupe 1048">
            <a:extLst>
              <a:ext uri="{FF2B5EF4-FFF2-40B4-BE49-F238E27FC236}">
                <a16:creationId xmlns:a16="http://schemas.microsoft.com/office/drawing/2014/main" id="{0EDDEB83-6C4A-708B-F9FD-E59D3110268C}"/>
              </a:ext>
            </a:extLst>
          </p:cNvPr>
          <p:cNvGrpSpPr/>
          <p:nvPr/>
        </p:nvGrpSpPr>
        <p:grpSpPr>
          <a:xfrm>
            <a:off x="1439778" y="5780403"/>
            <a:ext cx="1458912" cy="1244207"/>
            <a:chOff x="2617009" y="3834196"/>
            <a:chExt cx="1458912" cy="1244207"/>
          </a:xfrm>
        </p:grpSpPr>
        <p:sp>
          <p:nvSpPr>
            <p:cNvPr id="79" name="Google Shape;385;p16">
              <a:extLst>
                <a:ext uri="{FF2B5EF4-FFF2-40B4-BE49-F238E27FC236}">
                  <a16:creationId xmlns:a16="http://schemas.microsoft.com/office/drawing/2014/main" id="{047FF754-6BC0-E1B0-E290-A5A9158DF433}"/>
                </a:ext>
              </a:extLst>
            </p:cNvPr>
            <p:cNvSpPr txBox="1"/>
            <p:nvPr/>
          </p:nvSpPr>
          <p:spPr>
            <a:xfrm>
              <a:off x="2617009" y="4535654"/>
              <a:ext cx="1458912" cy="542749"/>
            </a:xfrm>
            <a:prstGeom prst="rect">
              <a:avLst/>
            </a:prstGeom>
            <a:noFill/>
            <a:ln>
              <a:noFill/>
            </a:ln>
          </p:spPr>
          <p:txBody>
            <a:bodyPr spcFirstLastPara="1" wrap="square" lIns="91425" tIns="91425" rIns="91425" bIns="91425" anchor="t" anchorCtr="0">
              <a:noAutofit/>
            </a:bodyPr>
            <a:lstStyle/>
            <a:p>
              <a:pPr algn="ctr"/>
              <a:r>
                <a:rPr lang="fr-FR" sz="1600">
                  <a:latin typeface="Fira Sans Extra Condensed"/>
                  <a:sym typeface="Roboto"/>
                </a:rPr>
                <a:t>Âge </a:t>
              </a:r>
              <a:endParaRPr sz="1600">
                <a:solidFill>
                  <a:schemeClr val="tx1"/>
                </a:solidFill>
                <a:latin typeface="Fira Sans Extra Condensed"/>
                <a:sym typeface="Roboto"/>
              </a:endParaRPr>
            </a:p>
          </p:txBody>
        </p:sp>
        <p:pic>
          <p:nvPicPr>
            <p:cNvPr id="80" name="Image 1024" descr="Une image contenant Police, Graphique, texte, logo&#10;&#10;Description générée automatiquement">
              <a:extLst>
                <a:ext uri="{FF2B5EF4-FFF2-40B4-BE49-F238E27FC236}">
                  <a16:creationId xmlns:a16="http://schemas.microsoft.com/office/drawing/2014/main" id="{CD33D35F-1DF1-37E6-16ED-5940062804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1800" y="3834196"/>
              <a:ext cx="743922" cy="775904"/>
            </a:xfrm>
            <a:prstGeom prst="rect">
              <a:avLst/>
            </a:prstGeom>
          </p:spPr>
        </p:pic>
      </p:grpSp>
      <p:grpSp>
        <p:nvGrpSpPr>
          <p:cNvPr id="81" name="Groupe 1046">
            <a:extLst>
              <a:ext uri="{FF2B5EF4-FFF2-40B4-BE49-F238E27FC236}">
                <a16:creationId xmlns:a16="http://schemas.microsoft.com/office/drawing/2014/main" id="{71AD3A09-FAA7-5929-A566-FB9C28FBFC78}"/>
              </a:ext>
            </a:extLst>
          </p:cNvPr>
          <p:cNvGrpSpPr/>
          <p:nvPr/>
        </p:nvGrpSpPr>
        <p:grpSpPr>
          <a:xfrm>
            <a:off x="3658530" y="7567437"/>
            <a:ext cx="1458912" cy="1149753"/>
            <a:chOff x="1782096" y="7673777"/>
            <a:chExt cx="1458912" cy="1149753"/>
          </a:xfrm>
        </p:grpSpPr>
        <p:sp>
          <p:nvSpPr>
            <p:cNvPr id="82" name="Google Shape;385;p16">
              <a:extLst>
                <a:ext uri="{FF2B5EF4-FFF2-40B4-BE49-F238E27FC236}">
                  <a16:creationId xmlns:a16="http://schemas.microsoft.com/office/drawing/2014/main" id="{995F2BA5-D50E-E0E0-B352-54B650E8781F}"/>
                </a:ext>
              </a:extLst>
            </p:cNvPr>
            <p:cNvSpPr txBox="1"/>
            <p:nvPr/>
          </p:nvSpPr>
          <p:spPr>
            <a:xfrm>
              <a:off x="1782096" y="8280781"/>
              <a:ext cx="1458912" cy="542749"/>
            </a:xfrm>
            <a:prstGeom prst="rect">
              <a:avLst/>
            </a:prstGeom>
            <a:noFill/>
            <a:ln>
              <a:noFill/>
            </a:ln>
          </p:spPr>
          <p:txBody>
            <a:bodyPr spcFirstLastPara="1" wrap="square" lIns="91425" tIns="91425" rIns="91425" bIns="91425" anchor="t" anchorCtr="0">
              <a:noAutofit/>
            </a:bodyPr>
            <a:lstStyle/>
            <a:p>
              <a:pPr algn="ctr"/>
              <a:r>
                <a:rPr lang="fr-FR" sz="1600">
                  <a:solidFill>
                    <a:schemeClr val="tx1"/>
                  </a:solidFill>
                  <a:latin typeface="Fira Sans Extra Condensed"/>
                  <a:sym typeface="Roboto"/>
                </a:rPr>
                <a:t>Année de l'annonce </a:t>
              </a:r>
              <a:endParaRPr sz="1600">
                <a:solidFill>
                  <a:schemeClr val="tx1"/>
                </a:solidFill>
                <a:latin typeface="Fira Sans Extra Condensed"/>
                <a:sym typeface="Roboto"/>
              </a:endParaRPr>
            </a:p>
          </p:txBody>
        </p:sp>
        <p:pic>
          <p:nvPicPr>
            <p:cNvPr id="83" name="Image 1027" descr="Une image contenant conception&#10;&#10;Description générée automatiquement avec une confiance moyenne">
              <a:extLst>
                <a:ext uri="{FF2B5EF4-FFF2-40B4-BE49-F238E27FC236}">
                  <a16:creationId xmlns:a16="http://schemas.microsoft.com/office/drawing/2014/main" id="{DD9FE23A-7419-55A7-2F40-FC198846C7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1746" y="7673777"/>
              <a:ext cx="607004" cy="607004"/>
            </a:xfrm>
            <a:prstGeom prst="rect">
              <a:avLst/>
            </a:prstGeom>
          </p:spPr>
        </p:pic>
      </p:grpSp>
      <p:sp>
        <p:nvSpPr>
          <p:cNvPr id="91" name="Freeform: Shape 90">
            <a:extLst>
              <a:ext uri="{FF2B5EF4-FFF2-40B4-BE49-F238E27FC236}">
                <a16:creationId xmlns:a16="http://schemas.microsoft.com/office/drawing/2014/main" id="{F5479E3B-586F-D319-37A2-6E5853D59088}"/>
              </a:ext>
            </a:extLst>
          </p:cNvPr>
          <p:cNvSpPr/>
          <p:nvPr/>
        </p:nvSpPr>
        <p:spPr>
          <a:xfrm>
            <a:off x="6921518" y="2303876"/>
            <a:ext cx="1534286" cy="2191837"/>
          </a:xfrm>
          <a:custGeom>
            <a:avLst/>
            <a:gdLst>
              <a:gd name="connsiteX0" fmla="*/ 0 w 2191836"/>
              <a:gd name="connsiteY0" fmla="*/ 0 h 1534285"/>
              <a:gd name="connsiteX1" fmla="*/ 1424694 w 2191836"/>
              <a:gd name="connsiteY1" fmla="*/ 0 h 1534285"/>
              <a:gd name="connsiteX2" fmla="*/ 2191836 w 2191836"/>
              <a:gd name="connsiteY2" fmla="*/ 767143 h 1534285"/>
              <a:gd name="connsiteX3" fmla="*/ 1424694 w 2191836"/>
              <a:gd name="connsiteY3" fmla="*/ 1534285 h 1534285"/>
              <a:gd name="connsiteX4" fmla="*/ 0 w 2191836"/>
              <a:gd name="connsiteY4" fmla="*/ 1534285 h 1534285"/>
              <a:gd name="connsiteX5" fmla="*/ 767143 w 2191836"/>
              <a:gd name="connsiteY5" fmla="*/ 767143 h 1534285"/>
              <a:gd name="connsiteX6" fmla="*/ 0 w 2191836"/>
              <a:gd name="connsiteY6" fmla="*/ 0 h 153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1836" h="1534285">
                <a:moveTo>
                  <a:pt x="2191835" y="0"/>
                </a:moveTo>
                <a:lnTo>
                  <a:pt x="2191835" y="997286"/>
                </a:lnTo>
                <a:lnTo>
                  <a:pt x="1095917" y="1534285"/>
                </a:lnTo>
                <a:lnTo>
                  <a:pt x="1" y="997286"/>
                </a:lnTo>
                <a:lnTo>
                  <a:pt x="1" y="0"/>
                </a:lnTo>
                <a:lnTo>
                  <a:pt x="1095917" y="537000"/>
                </a:lnTo>
                <a:lnTo>
                  <a:pt x="2191835"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1" tIns="778574" rIns="11430" bIns="778572" numCol="1" spcCol="1270" anchor="ctr" anchorCtr="0">
            <a:noAutofit/>
          </a:bodyPr>
          <a:lstStyle/>
          <a:p>
            <a:pPr marL="0" lvl="0" indent="0" algn="ctr" defTabSz="800100">
              <a:lnSpc>
                <a:spcPct val="90000"/>
              </a:lnSpc>
              <a:spcBef>
                <a:spcPct val="0"/>
              </a:spcBef>
              <a:spcAft>
                <a:spcPct val="35000"/>
              </a:spcAft>
              <a:buNone/>
            </a:pPr>
            <a:r>
              <a:rPr lang="fr-FR" sz="1800" kern="1200"/>
              <a:t>Prix</a:t>
            </a:r>
            <a:endParaRPr lang="ar-SA" sz="1800" kern="1200"/>
          </a:p>
        </p:txBody>
      </p:sp>
      <p:sp>
        <p:nvSpPr>
          <p:cNvPr id="92" name="Freeform: Shape 91">
            <a:extLst>
              <a:ext uri="{FF2B5EF4-FFF2-40B4-BE49-F238E27FC236}">
                <a16:creationId xmlns:a16="http://schemas.microsoft.com/office/drawing/2014/main" id="{B1C42AB1-E608-5FA0-3710-86D2AB5E5FC2}"/>
              </a:ext>
            </a:extLst>
          </p:cNvPr>
          <p:cNvSpPr/>
          <p:nvPr/>
        </p:nvSpPr>
        <p:spPr>
          <a:xfrm>
            <a:off x="8455802" y="2303877"/>
            <a:ext cx="8620367" cy="1424694"/>
          </a:xfrm>
          <a:custGeom>
            <a:avLst/>
            <a:gdLst>
              <a:gd name="connsiteX0" fmla="*/ 237454 w 1424693"/>
              <a:gd name="connsiteY0" fmla="*/ 0 h 8620366"/>
              <a:gd name="connsiteX1" fmla="*/ 1187239 w 1424693"/>
              <a:gd name="connsiteY1" fmla="*/ 0 h 8620366"/>
              <a:gd name="connsiteX2" fmla="*/ 1424693 w 1424693"/>
              <a:gd name="connsiteY2" fmla="*/ 237454 h 8620366"/>
              <a:gd name="connsiteX3" fmla="*/ 1424693 w 1424693"/>
              <a:gd name="connsiteY3" fmla="*/ 8620366 h 8620366"/>
              <a:gd name="connsiteX4" fmla="*/ 1424693 w 1424693"/>
              <a:gd name="connsiteY4" fmla="*/ 8620366 h 8620366"/>
              <a:gd name="connsiteX5" fmla="*/ 0 w 1424693"/>
              <a:gd name="connsiteY5" fmla="*/ 8620366 h 8620366"/>
              <a:gd name="connsiteX6" fmla="*/ 0 w 1424693"/>
              <a:gd name="connsiteY6" fmla="*/ 8620366 h 8620366"/>
              <a:gd name="connsiteX7" fmla="*/ 0 w 1424693"/>
              <a:gd name="connsiteY7" fmla="*/ 237454 h 8620366"/>
              <a:gd name="connsiteX8" fmla="*/ 237454 w 1424693"/>
              <a:gd name="connsiteY8" fmla="*/ 0 h 862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4693" h="8620366">
                <a:moveTo>
                  <a:pt x="1424693" y="1436761"/>
                </a:moveTo>
                <a:lnTo>
                  <a:pt x="1424693" y="7183605"/>
                </a:lnTo>
                <a:cubicBezTo>
                  <a:pt x="1424693" y="7977103"/>
                  <a:pt x="1407123" y="8620363"/>
                  <a:pt x="1385449" y="8620363"/>
                </a:cubicBezTo>
                <a:lnTo>
                  <a:pt x="0" y="8620363"/>
                </a:lnTo>
                <a:lnTo>
                  <a:pt x="0" y="8620363"/>
                </a:lnTo>
                <a:lnTo>
                  <a:pt x="0" y="3"/>
                </a:lnTo>
                <a:lnTo>
                  <a:pt x="0" y="3"/>
                </a:lnTo>
                <a:lnTo>
                  <a:pt x="1385449" y="3"/>
                </a:lnTo>
                <a:cubicBezTo>
                  <a:pt x="1407123" y="3"/>
                  <a:pt x="1424693" y="643263"/>
                  <a:pt x="1424693" y="143676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79708" rIns="79708" bIns="79709" numCol="1" spcCol="1270" anchor="ctr" anchorCtr="0">
            <a:noAutofit/>
          </a:bodyPr>
          <a:lstStyle/>
          <a:p>
            <a:pPr marL="171450" lvl="1" indent="-171450" algn="l" defTabSz="711200">
              <a:lnSpc>
                <a:spcPct val="90000"/>
              </a:lnSpc>
              <a:spcBef>
                <a:spcPct val="0"/>
              </a:spcBef>
              <a:spcAft>
                <a:spcPct val="15000"/>
              </a:spcAft>
              <a:buChar char="•"/>
            </a:pPr>
            <a:r>
              <a:rPr lang="fr-FR" sz="1600" b="0" i="0" kern="1200"/>
              <a:t>R-</a:t>
            </a:r>
            <a:r>
              <a:rPr lang="fr-FR" sz="1600" b="0" i="0" kern="1200" err="1"/>
              <a:t>squared</a:t>
            </a:r>
            <a:r>
              <a:rPr lang="fr-FR" sz="1600" b="0" i="0" kern="1200"/>
              <a:t> pour </a:t>
            </a:r>
            <a:r>
              <a:rPr lang="fr-FR" sz="1600" b="0" i="0" kern="1200" err="1"/>
              <a:t>train_set</a:t>
            </a:r>
            <a:r>
              <a:rPr lang="fr-FR" sz="1600" b="0" i="0" kern="1200"/>
              <a:t>: 0.79236517831107</a:t>
            </a:r>
            <a:endParaRPr lang="fr-FR" sz="1600" kern="1200"/>
          </a:p>
          <a:p>
            <a:pPr marL="171450" lvl="1" indent="-171450" algn="l" defTabSz="711200">
              <a:lnSpc>
                <a:spcPct val="90000"/>
              </a:lnSpc>
              <a:spcBef>
                <a:spcPct val="0"/>
              </a:spcBef>
              <a:spcAft>
                <a:spcPct val="15000"/>
              </a:spcAft>
              <a:buChar char="•"/>
            </a:pPr>
            <a:r>
              <a:rPr lang="en-US" sz="1600" b="0" i="0" kern="1200"/>
              <a:t>R-squared pour </a:t>
            </a:r>
            <a:r>
              <a:rPr lang="en-US" sz="1600" b="0" i="0" kern="1200" err="1"/>
              <a:t>test_set</a:t>
            </a:r>
            <a:r>
              <a:rPr lang="en-US" sz="1600" b="0" i="0" kern="1200"/>
              <a:t>: </a:t>
            </a:r>
            <a:r>
              <a:rPr lang="fr-FR" sz="1600" b="0" i="0" kern="1200" noProof="0"/>
              <a:t>0.</a:t>
            </a:r>
            <a:r>
              <a:rPr lang="fr-FR" sz="1600" b="0" i="0" kern="1200" noProof="0">
                <a:highlight>
                  <a:srgbClr val="FFFF00"/>
                </a:highlight>
              </a:rPr>
              <a:t>575</a:t>
            </a:r>
            <a:r>
              <a:rPr lang="fr-FR" sz="1600" b="0" i="0" kern="1200" noProof="0"/>
              <a:t>0159421316576</a:t>
            </a:r>
            <a:endParaRPr lang="fr-FR" sz="1600" kern="1200" noProof="0"/>
          </a:p>
        </p:txBody>
      </p:sp>
      <p:sp>
        <p:nvSpPr>
          <p:cNvPr id="93" name="Freeform: Shape 92">
            <a:extLst>
              <a:ext uri="{FF2B5EF4-FFF2-40B4-BE49-F238E27FC236}">
                <a16:creationId xmlns:a16="http://schemas.microsoft.com/office/drawing/2014/main" id="{CC39FF7A-BAE7-AFF8-807B-FC0821B8C316}"/>
              </a:ext>
            </a:extLst>
          </p:cNvPr>
          <p:cNvSpPr/>
          <p:nvPr/>
        </p:nvSpPr>
        <p:spPr>
          <a:xfrm>
            <a:off x="6921518" y="4306341"/>
            <a:ext cx="1534286" cy="2191837"/>
          </a:xfrm>
          <a:custGeom>
            <a:avLst/>
            <a:gdLst>
              <a:gd name="connsiteX0" fmla="*/ 0 w 2191836"/>
              <a:gd name="connsiteY0" fmla="*/ 0 h 1534285"/>
              <a:gd name="connsiteX1" fmla="*/ 1424694 w 2191836"/>
              <a:gd name="connsiteY1" fmla="*/ 0 h 1534285"/>
              <a:gd name="connsiteX2" fmla="*/ 2191836 w 2191836"/>
              <a:gd name="connsiteY2" fmla="*/ 767143 h 1534285"/>
              <a:gd name="connsiteX3" fmla="*/ 1424694 w 2191836"/>
              <a:gd name="connsiteY3" fmla="*/ 1534285 h 1534285"/>
              <a:gd name="connsiteX4" fmla="*/ 0 w 2191836"/>
              <a:gd name="connsiteY4" fmla="*/ 1534285 h 1534285"/>
              <a:gd name="connsiteX5" fmla="*/ 767143 w 2191836"/>
              <a:gd name="connsiteY5" fmla="*/ 767143 h 1534285"/>
              <a:gd name="connsiteX6" fmla="*/ 0 w 2191836"/>
              <a:gd name="connsiteY6" fmla="*/ 0 h 153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1836" h="1534285">
                <a:moveTo>
                  <a:pt x="2191835" y="0"/>
                </a:moveTo>
                <a:lnTo>
                  <a:pt x="2191835" y="997286"/>
                </a:lnTo>
                <a:lnTo>
                  <a:pt x="1095917" y="1534285"/>
                </a:lnTo>
                <a:lnTo>
                  <a:pt x="1" y="997286"/>
                </a:lnTo>
                <a:lnTo>
                  <a:pt x="1" y="0"/>
                </a:lnTo>
                <a:lnTo>
                  <a:pt x="1095917" y="537000"/>
                </a:lnTo>
                <a:lnTo>
                  <a:pt x="2191835"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1" tIns="778574" rIns="11430" bIns="778572" numCol="1" spcCol="1270" anchor="ctr" anchorCtr="0">
            <a:noAutofit/>
          </a:bodyPr>
          <a:lstStyle/>
          <a:p>
            <a:pPr marL="0" lvl="0" indent="0" algn="ctr" defTabSz="800100">
              <a:lnSpc>
                <a:spcPct val="90000"/>
              </a:lnSpc>
              <a:spcBef>
                <a:spcPct val="0"/>
              </a:spcBef>
              <a:spcAft>
                <a:spcPct val="35000"/>
              </a:spcAft>
              <a:buNone/>
            </a:pPr>
            <a:r>
              <a:rPr lang="fr-FR" sz="1800" kern="1200"/>
              <a:t>Log(prix)</a:t>
            </a:r>
            <a:endParaRPr lang="ar-SA" sz="1800" kern="1200"/>
          </a:p>
        </p:txBody>
      </p:sp>
      <p:sp>
        <p:nvSpPr>
          <p:cNvPr id="94" name="Freeform: Shape 93">
            <a:extLst>
              <a:ext uri="{FF2B5EF4-FFF2-40B4-BE49-F238E27FC236}">
                <a16:creationId xmlns:a16="http://schemas.microsoft.com/office/drawing/2014/main" id="{A268C16D-B6AC-653C-E928-11E356022192}"/>
              </a:ext>
            </a:extLst>
          </p:cNvPr>
          <p:cNvSpPr/>
          <p:nvPr/>
        </p:nvSpPr>
        <p:spPr>
          <a:xfrm>
            <a:off x="8455802" y="4306342"/>
            <a:ext cx="8620367" cy="1424694"/>
          </a:xfrm>
          <a:custGeom>
            <a:avLst/>
            <a:gdLst>
              <a:gd name="connsiteX0" fmla="*/ 237454 w 1424693"/>
              <a:gd name="connsiteY0" fmla="*/ 0 h 8620366"/>
              <a:gd name="connsiteX1" fmla="*/ 1187239 w 1424693"/>
              <a:gd name="connsiteY1" fmla="*/ 0 h 8620366"/>
              <a:gd name="connsiteX2" fmla="*/ 1424693 w 1424693"/>
              <a:gd name="connsiteY2" fmla="*/ 237454 h 8620366"/>
              <a:gd name="connsiteX3" fmla="*/ 1424693 w 1424693"/>
              <a:gd name="connsiteY3" fmla="*/ 8620366 h 8620366"/>
              <a:gd name="connsiteX4" fmla="*/ 1424693 w 1424693"/>
              <a:gd name="connsiteY4" fmla="*/ 8620366 h 8620366"/>
              <a:gd name="connsiteX5" fmla="*/ 0 w 1424693"/>
              <a:gd name="connsiteY5" fmla="*/ 8620366 h 8620366"/>
              <a:gd name="connsiteX6" fmla="*/ 0 w 1424693"/>
              <a:gd name="connsiteY6" fmla="*/ 8620366 h 8620366"/>
              <a:gd name="connsiteX7" fmla="*/ 0 w 1424693"/>
              <a:gd name="connsiteY7" fmla="*/ 237454 h 8620366"/>
              <a:gd name="connsiteX8" fmla="*/ 237454 w 1424693"/>
              <a:gd name="connsiteY8" fmla="*/ 0 h 862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4693" h="8620366">
                <a:moveTo>
                  <a:pt x="1424693" y="1436761"/>
                </a:moveTo>
                <a:lnTo>
                  <a:pt x="1424693" y="7183605"/>
                </a:lnTo>
                <a:cubicBezTo>
                  <a:pt x="1424693" y="7977103"/>
                  <a:pt x="1407123" y="8620363"/>
                  <a:pt x="1385449" y="8620363"/>
                </a:cubicBezTo>
                <a:lnTo>
                  <a:pt x="0" y="8620363"/>
                </a:lnTo>
                <a:lnTo>
                  <a:pt x="0" y="8620363"/>
                </a:lnTo>
                <a:lnTo>
                  <a:pt x="0" y="3"/>
                </a:lnTo>
                <a:lnTo>
                  <a:pt x="0" y="3"/>
                </a:lnTo>
                <a:lnTo>
                  <a:pt x="1385449" y="3"/>
                </a:lnTo>
                <a:cubicBezTo>
                  <a:pt x="1407123" y="3"/>
                  <a:pt x="1424693" y="643263"/>
                  <a:pt x="1424693" y="143676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79708" rIns="79708" bIns="79709"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R-squared pour </a:t>
            </a:r>
            <a:r>
              <a:rPr lang="en-US" sz="1600" b="0" i="0" kern="1200" err="1"/>
              <a:t>train_set</a:t>
            </a:r>
            <a:r>
              <a:rPr lang="en-US" sz="1600" b="0" i="0" kern="1200"/>
              <a:t>: 0.9011683015625314</a:t>
            </a:r>
            <a:endParaRPr lang="ar-SA" sz="1600" kern="1200"/>
          </a:p>
          <a:p>
            <a:pPr marL="171450" lvl="1" indent="-171450" algn="l" defTabSz="711200">
              <a:lnSpc>
                <a:spcPct val="90000"/>
              </a:lnSpc>
              <a:spcBef>
                <a:spcPct val="0"/>
              </a:spcBef>
              <a:spcAft>
                <a:spcPct val="15000"/>
              </a:spcAft>
              <a:buChar char="•"/>
            </a:pPr>
            <a:r>
              <a:rPr lang="en-US" sz="1600" b="0" i="0" kern="1200"/>
              <a:t>R-squared pour </a:t>
            </a:r>
            <a:r>
              <a:rPr lang="en-US" sz="1600" b="0" i="0" kern="1200" err="1"/>
              <a:t>test_set</a:t>
            </a:r>
            <a:r>
              <a:rPr lang="en-US" sz="1600" b="0" i="0" kern="1200"/>
              <a:t>: 0.</a:t>
            </a:r>
            <a:r>
              <a:rPr lang="en-US" sz="1600" b="0" i="0" kern="1200">
                <a:highlight>
                  <a:srgbClr val="FFFF00"/>
                </a:highlight>
              </a:rPr>
              <a:t>870</a:t>
            </a:r>
            <a:r>
              <a:rPr lang="en-US" sz="1600" b="0" i="0" kern="1200"/>
              <a:t>3317984965688</a:t>
            </a:r>
            <a:endParaRPr lang="ar-SA" sz="1600" kern="1200"/>
          </a:p>
        </p:txBody>
      </p:sp>
      <p:sp>
        <p:nvSpPr>
          <p:cNvPr id="95" name="Freeform: Shape 94">
            <a:extLst>
              <a:ext uri="{FF2B5EF4-FFF2-40B4-BE49-F238E27FC236}">
                <a16:creationId xmlns:a16="http://schemas.microsoft.com/office/drawing/2014/main" id="{4AE75F4E-AF8E-FDEC-F869-2D469F72E98E}"/>
              </a:ext>
            </a:extLst>
          </p:cNvPr>
          <p:cNvSpPr/>
          <p:nvPr/>
        </p:nvSpPr>
        <p:spPr>
          <a:xfrm>
            <a:off x="6921518" y="6308806"/>
            <a:ext cx="1534286" cy="2191837"/>
          </a:xfrm>
          <a:custGeom>
            <a:avLst/>
            <a:gdLst>
              <a:gd name="connsiteX0" fmla="*/ 0 w 2191836"/>
              <a:gd name="connsiteY0" fmla="*/ 0 h 1534285"/>
              <a:gd name="connsiteX1" fmla="*/ 1424694 w 2191836"/>
              <a:gd name="connsiteY1" fmla="*/ 0 h 1534285"/>
              <a:gd name="connsiteX2" fmla="*/ 2191836 w 2191836"/>
              <a:gd name="connsiteY2" fmla="*/ 767143 h 1534285"/>
              <a:gd name="connsiteX3" fmla="*/ 1424694 w 2191836"/>
              <a:gd name="connsiteY3" fmla="*/ 1534285 h 1534285"/>
              <a:gd name="connsiteX4" fmla="*/ 0 w 2191836"/>
              <a:gd name="connsiteY4" fmla="*/ 1534285 h 1534285"/>
              <a:gd name="connsiteX5" fmla="*/ 767143 w 2191836"/>
              <a:gd name="connsiteY5" fmla="*/ 767143 h 1534285"/>
              <a:gd name="connsiteX6" fmla="*/ 0 w 2191836"/>
              <a:gd name="connsiteY6" fmla="*/ 0 h 153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1836" h="1534285">
                <a:moveTo>
                  <a:pt x="2191835" y="0"/>
                </a:moveTo>
                <a:lnTo>
                  <a:pt x="2191835" y="997286"/>
                </a:lnTo>
                <a:lnTo>
                  <a:pt x="1095917" y="1534285"/>
                </a:lnTo>
                <a:lnTo>
                  <a:pt x="1" y="997286"/>
                </a:lnTo>
                <a:lnTo>
                  <a:pt x="1" y="0"/>
                </a:lnTo>
                <a:lnTo>
                  <a:pt x="1095917" y="537000"/>
                </a:lnTo>
                <a:lnTo>
                  <a:pt x="2191835"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1" tIns="778574" rIns="11430" bIns="778572" numCol="1" spcCol="1270" anchor="ctr" anchorCtr="0">
            <a:noAutofit/>
          </a:bodyPr>
          <a:lstStyle/>
          <a:p>
            <a:pPr marL="0" lvl="0" indent="0" algn="ctr" defTabSz="800100">
              <a:lnSpc>
                <a:spcPct val="90000"/>
              </a:lnSpc>
              <a:spcBef>
                <a:spcPct val="0"/>
              </a:spcBef>
              <a:spcAft>
                <a:spcPct val="35000"/>
              </a:spcAft>
              <a:buNone/>
            </a:pPr>
            <a:r>
              <a:rPr lang="fr-FR" sz="1800" kern="1200"/>
              <a:t>Log(log(prix))</a:t>
            </a:r>
            <a:endParaRPr lang="ar-SA" sz="1800" kern="1200"/>
          </a:p>
        </p:txBody>
      </p:sp>
      <p:sp>
        <p:nvSpPr>
          <p:cNvPr id="96" name="Freeform: Shape 95">
            <a:extLst>
              <a:ext uri="{FF2B5EF4-FFF2-40B4-BE49-F238E27FC236}">
                <a16:creationId xmlns:a16="http://schemas.microsoft.com/office/drawing/2014/main" id="{B4264C41-530F-CF24-336A-3889C07AA4A6}"/>
              </a:ext>
            </a:extLst>
          </p:cNvPr>
          <p:cNvSpPr/>
          <p:nvPr/>
        </p:nvSpPr>
        <p:spPr>
          <a:xfrm>
            <a:off x="8455802" y="6308806"/>
            <a:ext cx="8620367" cy="1424694"/>
          </a:xfrm>
          <a:custGeom>
            <a:avLst/>
            <a:gdLst>
              <a:gd name="connsiteX0" fmla="*/ 237454 w 1424693"/>
              <a:gd name="connsiteY0" fmla="*/ 0 h 8620366"/>
              <a:gd name="connsiteX1" fmla="*/ 1187239 w 1424693"/>
              <a:gd name="connsiteY1" fmla="*/ 0 h 8620366"/>
              <a:gd name="connsiteX2" fmla="*/ 1424693 w 1424693"/>
              <a:gd name="connsiteY2" fmla="*/ 237454 h 8620366"/>
              <a:gd name="connsiteX3" fmla="*/ 1424693 w 1424693"/>
              <a:gd name="connsiteY3" fmla="*/ 8620366 h 8620366"/>
              <a:gd name="connsiteX4" fmla="*/ 1424693 w 1424693"/>
              <a:gd name="connsiteY4" fmla="*/ 8620366 h 8620366"/>
              <a:gd name="connsiteX5" fmla="*/ 0 w 1424693"/>
              <a:gd name="connsiteY5" fmla="*/ 8620366 h 8620366"/>
              <a:gd name="connsiteX6" fmla="*/ 0 w 1424693"/>
              <a:gd name="connsiteY6" fmla="*/ 8620366 h 8620366"/>
              <a:gd name="connsiteX7" fmla="*/ 0 w 1424693"/>
              <a:gd name="connsiteY7" fmla="*/ 237454 h 8620366"/>
              <a:gd name="connsiteX8" fmla="*/ 237454 w 1424693"/>
              <a:gd name="connsiteY8" fmla="*/ 0 h 862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4693" h="8620366">
                <a:moveTo>
                  <a:pt x="1424693" y="1436761"/>
                </a:moveTo>
                <a:lnTo>
                  <a:pt x="1424693" y="7183605"/>
                </a:lnTo>
                <a:cubicBezTo>
                  <a:pt x="1424693" y="7977103"/>
                  <a:pt x="1407123" y="8620363"/>
                  <a:pt x="1385449" y="8620363"/>
                </a:cubicBezTo>
                <a:lnTo>
                  <a:pt x="0" y="8620363"/>
                </a:lnTo>
                <a:lnTo>
                  <a:pt x="0" y="8620363"/>
                </a:lnTo>
                <a:lnTo>
                  <a:pt x="0" y="3"/>
                </a:lnTo>
                <a:lnTo>
                  <a:pt x="0" y="3"/>
                </a:lnTo>
                <a:lnTo>
                  <a:pt x="1385449" y="3"/>
                </a:lnTo>
                <a:cubicBezTo>
                  <a:pt x="1407123" y="3"/>
                  <a:pt x="1424693" y="643263"/>
                  <a:pt x="1424693" y="143676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79708" rIns="79708" bIns="79709" numCol="1" spcCol="1270" anchor="ctr" anchorCtr="0">
            <a:noAutofit/>
          </a:bodyPr>
          <a:lstStyle/>
          <a:p>
            <a:pPr marL="171450" lvl="1" indent="-171450" algn="l" defTabSz="711200">
              <a:lnSpc>
                <a:spcPct val="90000"/>
              </a:lnSpc>
              <a:spcBef>
                <a:spcPct val="0"/>
              </a:spcBef>
              <a:spcAft>
                <a:spcPct val="15000"/>
              </a:spcAft>
              <a:buChar char="•"/>
            </a:pPr>
            <a:r>
              <a:rPr lang="fr-FR" sz="1600" b="0" i="0" kern="1200" noProof="0"/>
              <a:t>R-</a:t>
            </a:r>
            <a:r>
              <a:rPr lang="fr-FR" sz="1600" b="0" i="0" kern="1200" noProof="0" err="1"/>
              <a:t>squared</a:t>
            </a:r>
            <a:r>
              <a:rPr lang="fr-FR" sz="1600" b="0" i="0" kern="1200" noProof="0"/>
              <a:t> pour </a:t>
            </a:r>
            <a:r>
              <a:rPr lang="fr-FR" sz="1600" b="0" i="0" kern="1200" noProof="0" err="1"/>
              <a:t>train_set</a:t>
            </a:r>
            <a:r>
              <a:rPr lang="fr-FR" sz="1600" b="0" i="0" kern="1200" noProof="0"/>
              <a:t>: 0.9048258728676629</a:t>
            </a:r>
            <a:endParaRPr lang="fr-FR" sz="1600" kern="1200" noProof="0"/>
          </a:p>
          <a:p>
            <a:pPr marL="171450" lvl="1" indent="-171450" algn="l" defTabSz="711200">
              <a:lnSpc>
                <a:spcPct val="90000"/>
              </a:lnSpc>
              <a:spcBef>
                <a:spcPct val="0"/>
              </a:spcBef>
              <a:spcAft>
                <a:spcPct val="15000"/>
              </a:spcAft>
              <a:buChar char="•"/>
            </a:pPr>
            <a:r>
              <a:rPr lang="fr-FR" sz="1600" b="0" i="0" kern="1200" noProof="0"/>
              <a:t>R-</a:t>
            </a:r>
            <a:r>
              <a:rPr lang="fr-FR" sz="1600" b="0" i="0" kern="1200" noProof="0" err="1"/>
              <a:t>squared</a:t>
            </a:r>
            <a:r>
              <a:rPr lang="fr-FR" sz="1600" b="0" i="0" kern="1200" noProof="0"/>
              <a:t> pour </a:t>
            </a:r>
            <a:r>
              <a:rPr lang="fr-FR" sz="1600" b="0" i="0" kern="1200" noProof="0" err="1"/>
              <a:t>test_set</a:t>
            </a:r>
            <a:r>
              <a:rPr lang="fr-FR" sz="1600" b="0" i="0" kern="1200" noProof="0"/>
              <a:t>: 0.</a:t>
            </a:r>
            <a:r>
              <a:rPr lang="fr-FR" sz="1600" b="0" i="0" kern="1200" noProof="0">
                <a:highlight>
                  <a:srgbClr val="FFFF00"/>
                </a:highlight>
              </a:rPr>
              <a:t>877</a:t>
            </a:r>
            <a:r>
              <a:rPr lang="fr-FR" sz="1600" b="0" i="0" kern="1200" noProof="0"/>
              <a:t>4805095645392</a:t>
            </a:r>
            <a:endParaRPr lang="fr-FR" sz="1600" kern="1200" noProof="0"/>
          </a:p>
        </p:txBody>
      </p:sp>
    </p:spTree>
    <p:extLst>
      <p:ext uri="{BB962C8B-B14F-4D97-AF65-F5344CB8AC3E}">
        <p14:creationId xmlns:p14="http://schemas.microsoft.com/office/powerpoint/2010/main" val="650079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par>
                                <p:cTn id="25" presetID="10"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500"/>
                                        <p:tgtEl>
                                          <p:spTgt spid="9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fade">
                                      <p:cBhvr>
                                        <p:cTn id="62" dur="500"/>
                                        <p:tgtEl>
                                          <p:spTgt spid="9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animEffect transition="in" filter="fade">
                                      <p:cBhvr>
                                        <p:cTn id="6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91" grpId="0" animBg="1"/>
      <p:bldP spid="92" grpId="0" animBg="1"/>
      <p:bldP spid="93" grpId="0" animBg="1"/>
      <p:bldP spid="94" grpId="0" animBg="1"/>
      <p:bldP spid="95" grpId="0" animBg="1"/>
      <p:bldP spid="9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62863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lnSpc>
                <a:spcPts val="3850"/>
              </a:lnSpc>
            </a:pPr>
            <a:r>
              <a:rPr lang="fr-FR" sz="4400">
                <a:solidFill>
                  <a:srgbClr val="737373"/>
                </a:solidFill>
                <a:latin typeface="DM Sans Bold"/>
              </a:rPr>
              <a:t>Les modèles</a:t>
            </a: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3" name="ZoneTexte 2">
            <a:extLst>
              <a:ext uri="{FF2B5EF4-FFF2-40B4-BE49-F238E27FC236}">
                <a16:creationId xmlns:a16="http://schemas.microsoft.com/office/drawing/2014/main" id="{3EEF0081-8439-8C41-C6A3-AC4E9AA0FDE8}"/>
              </a:ext>
            </a:extLst>
          </p:cNvPr>
          <p:cNvSpPr txBox="1"/>
          <p:nvPr/>
        </p:nvSpPr>
        <p:spPr>
          <a:xfrm>
            <a:off x="1415317" y="1447303"/>
            <a:ext cx="9144000" cy="369332"/>
          </a:xfrm>
          <a:prstGeom prst="rect">
            <a:avLst/>
          </a:prstGeom>
          <a:noFill/>
        </p:spPr>
        <p:txBody>
          <a:bodyPr wrap="square">
            <a:spAutoFit/>
          </a:bodyPr>
          <a:lstStyle/>
          <a:p>
            <a:r>
              <a:rPr lang="fr-FR"/>
              <a:t>Régression linéaire Multilinéaire:</a:t>
            </a:r>
          </a:p>
        </p:txBody>
      </p:sp>
      <p:sp>
        <p:nvSpPr>
          <p:cNvPr id="2" name="ZoneTexte 2">
            <a:extLst>
              <a:ext uri="{FF2B5EF4-FFF2-40B4-BE49-F238E27FC236}">
                <a16:creationId xmlns:a16="http://schemas.microsoft.com/office/drawing/2014/main" id="{29B78EBA-0A15-BD44-9224-76A4115D434A}"/>
              </a:ext>
            </a:extLst>
          </p:cNvPr>
          <p:cNvSpPr txBox="1"/>
          <p:nvPr/>
        </p:nvSpPr>
        <p:spPr>
          <a:xfrm>
            <a:off x="1415317" y="1932871"/>
            <a:ext cx="4985483" cy="369332"/>
          </a:xfrm>
          <a:prstGeom prst="rect">
            <a:avLst/>
          </a:prstGeom>
          <a:noFill/>
        </p:spPr>
        <p:txBody>
          <a:bodyPr wrap="square">
            <a:spAutoFit/>
          </a:bodyPr>
          <a:lstStyle/>
          <a:p>
            <a:r>
              <a:rPr lang="fr-FR"/>
              <a:t>Les variables indépendantes:</a:t>
            </a:r>
          </a:p>
        </p:txBody>
      </p:sp>
      <p:pic>
        <p:nvPicPr>
          <p:cNvPr id="5" name="Picture 4">
            <a:extLst>
              <a:ext uri="{FF2B5EF4-FFF2-40B4-BE49-F238E27FC236}">
                <a16:creationId xmlns:a16="http://schemas.microsoft.com/office/drawing/2014/main" id="{646C02E4-4504-E1CE-D054-A37A26A04B2B}"/>
              </a:ext>
            </a:extLst>
          </p:cNvPr>
          <p:cNvPicPr>
            <a:picLocks noChangeAspect="1"/>
          </p:cNvPicPr>
          <p:nvPr/>
        </p:nvPicPr>
        <p:blipFill>
          <a:blip r:embed="rId3"/>
          <a:stretch>
            <a:fillRect/>
          </a:stretch>
        </p:blipFill>
        <p:spPr>
          <a:xfrm>
            <a:off x="1527612" y="2418439"/>
            <a:ext cx="11899631" cy="7226003"/>
          </a:xfrm>
          <a:prstGeom prst="rect">
            <a:avLst/>
          </a:prstGeom>
        </p:spPr>
      </p:pic>
      <p:sp>
        <p:nvSpPr>
          <p:cNvPr id="13" name="Rectangle: Rounded Corners 12">
            <a:extLst>
              <a:ext uri="{FF2B5EF4-FFF2-40B4-BE49-F238E27FC236}">
                <a16:creationId xmlns:a16="http://schemas.microsoft.com/office/drawing/2014/main" id="{AA3BE505-C64D-957A-14A8-B9C0B9EE25FF}"/>
              </a:ext>
            </a:extLst>
          </p:cNvPr>
          <p:cNvSpPr/>
          <p:nvPr/>
        </p:nvSpPr>
        <p:spPr>
          <a:xfrm>
            <a:off x="9904729" y="6350021"/>
            <a:ext cx="976988" cy="2851620"/>
          </a:xfrm>
          <a:prstGeom prst="roundRect">
            <a:avLst/>
          </a:prstGeom>
          <a:noFill/>
          <a:ln w="22225">
            <a:solidFill>
              <a:srgbClr val="00B05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fr-FR"/>
          </a:p>
        </p:txBody>
      </p:sp>
      <p:sp>
        <p:nvSpPr>
          <p:cNvPr id="14" name="Rectangle: Rounded Corners 13">
            <a:extLst>
              <a:ext uri="{FF2B5EF4-FFF2-40B4-BE49-F238E27FC236}">
                <a16:creationId xmlns:a16="http://schemas.microsoft.com/office/drawing/2014/main" id="{C49E4B51-5575-FB39-E501-D2E44AE82C34}"/>
              </a:ext>
            </a:extLst>
          </p:cNvPr>
          <p:cNvSpPr/>
          <p:nvPr/>
        </p:nvSpPr>
        <p:spPr>
          <a:xfrm>
            <a:off x="9888687" y="9201641"/>
            <a:ext cx="976988" cy="394677"/>
          </a:xfrm>
          <a:prstGeom prst="roundRect">
            <a:avLst/>
          </a:prstGeom>
          <a:noFill/>
          <a:ln w="22225">
            <a:solidFill>
              <a:srgbClr val="FF000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fr-FR"/>
          </a:p>
        </p:txBody>
      </p:sp>
      <p:sp>
        <p:nvSpPr>
          <p:cNvPr id="15" name="Rectangle: Rounded Corners 14">
            <a:extLst>
              <a:ext uri="{FF2B5EF4-FFF2-40B4-BE49-F238E27FC236}">
                <a16:creationId xmlns:a16="http://schemas.microsoft.com/office/drawing/2014/main" id="{FB58764C-1C98-2DAC-8966-91809C746F7A}"/>
              </a:ext>
            </a:extLst>
          </p:cNvPr>
          <p:cNvSpPr/>
          <p:nvPr/>
        </p:nvSpPr>
        <p:spPr>
          <a:xfrm>
            <a:off x="5935579" y="6438252"/>
            <a:ext cx="1391540" cy="3158065"/>
          </a:xfrm>
          <a:prstGeom prst="roundRect">
            <a:avLst/>
          </a:prstGeom>
          <a:noFill/>
          <a:ln w="22225">
            <a:solidFill>
              <a:srgbClr val="0070C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fr-FR"/>
          </a:p>
        </p:txBody>
      </p:sp>
    </p:spTree>
    <p:extLst>
      <p:ext uri="{BB962C8B-B14F-4D97-AF65-F5344CB8AC3E}">
        <p14:creationId xmlns:p14="http://schemas.microsoft.com/office/powerpoint/2010/main" val="221405709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62863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lnSpc>
                <a:spcPts val="3850"/>
              </a:lnSpc>
            </a:pPr>
            <a:r>
              <a:rPr lang="fr-FR" sz="4400">
                <a:solidFill>
                  <a:srgbClr val="737373"/>
                </a:solidFill>
                <a:latin typeface="DM Sans Bold"/>
              </a:rPr>
              <a:t>Les modèles</a:t>
            </a: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3" name="ZoneTexte 2">
            <a:extLst>
              <a:ext uri="{FF2B5EF4-FFF2-40B4-BE49-F238E27FC236}">
                <a16:creationId xmlns:a16="http://schemas.microsoft.com/office/drawing/2014/main" id="{3EEF0081-8439-8C41-C6A3-AC4E9AA0FDE8}"/>
              </a:ext>
            </a:extLst>
          </p:cNvPr>
          <p:cNvSpPr txBox="1"/>
          <p:nvPr/>
        </p:nvSpPr>
        <p:spPr>
          <a:xfrm>
            <a:off x="1415318" y="1577751"/>
            <a:ext cx="4568388" cy="369332"/>
          </a:xfrm>
          <a:prstGeom prst="rect">
            <a:avLst/>
          </a:prstGeom>
          <a:noFill/>
        </p:spPr>
        <p:txBody>
          <a:bodyPr wrap="square">
            <a:spAutoFit/>
          </a:bodyPr>
          <a:lstStyle/>
          <a:p>
            <a:pPr algn="l"/>
            <a:r>
              <a:rPr lang="fr-FR">
                <a:highlight>
                  <a:srgbClr val="FFFFFF"/>
                </a:highlight>
                <a:latin typeface="Microsoft YaHei (Body)"/>
              </a:rPr>
              <a:t>R</a:t>
            </a:r>
            <a:r>
              <a:rPr lang="fr-FR" b="0" i="0">
                <a:effectLst/>
                <a:highlight>
                  <a:srgbClr val="FFFFFF"/>
                </a:highlight>
                <a:latin typeface="Microsoft YaHei (Body)"/>
              </a:rPr>
              <a:t>égression linéaire généralisée</a:t>
            </a:r>
          </a:p>
        </p:txBody>
      </p:sp>
      <p:pic>
        <p:nvPicPr>
          <p:cNvPr id="5" name="Picture 4">
            <a:extLst>
              <a:ext uri="{FF2B5EF4-FFF2-40B4-BE49-F238E27FC236}">
                <a16:creationId xmlns:a16="http://schemas.microsoft.com/office/drawing/2014/main" id="{10F8795A-3ECF-9BD3-AC4A-118A0EBCD01B}"/>
              </a:ext>
            </a:extLst>
          </p:cNvPr>
          <p:cNvPicPr>
            <a:picLocks noChangeAspect="1"/>
          </p:cNvPicPr>
          <p:nvPr/>
        </p:nvPicPr>
        <p:blipFill>
          <a:blip r:embed="rId3"/>
          <a:stretch>
            <a:fillRect/>
          </a:stretch>
        </p:blipFill>
        <p:spPr>
          <a:xfrm>
            <a:off x="1415316" y="1965953"/>
            <a:ext cx="12573399" cy="8126952"/>
          </a:xfrm>
          <a:prstGeom prst="rect">
            <a:avLst/>
          </a:prstGeom>
        </p:spPr>
      </p:pic>
      <p:sp>
        <p:nvSpPr>
          <p:cNvPr id="6" name="Rectangle: Rounded Corners 5">
            <a:extLst>
              <a:ext uri="{FF2B5EF4-FFF2-40B4-BE49-F238E27FC236}">
                <a16:creationId xmlns:a16="http://schemas.microsoft.com/office/drawing/2014/main" id="{BA73BDC9-6AE7-1FBF-4A14-BB9B2F2CE17B}"/>
              </a:ext>
            </a:extLst>
          </p:cNvPr>
          <p:cNvSpPr/>
          <p:nvPr/>
        </p:nvSpPr>
        <p:spPr>
          <a:xfrm>
            <a:off x="5983706" y="5507810"/>
            <a:ext cx="1391540" cy="3158065"/>
          </a:xfrm>
          <a:prstGeom prst="roundRect">
            <a:avLst/>
          </a:prstGeom>
          <a:noFill/>
          <a:ln w="22225">
            <a:solidFill>
              <a:srgbClr val="0070C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fr-FR"/>
          </a:p>
        </p:txBody>
      </p:sp>
      <p:sp>
        <p:nvSpPr>
          <p:cNvPr id="7" name="Rectangle: Rounded Corners 6">
            <a:extLst>
              <a:ext uri="{FF2B5EF4-FFF2-40B4-BE49-F238E27FC236}">
                <a16:creationId xmlns:a16="http://schemas.microsoft.com/office/drawing/2014/main" id="{2F8FB9EA-308B-647E-E2AE-113E88A8215B}"/>
              </a:ext>
            </a:extLst>
          </p:cNvPr>
          <p:cNvSpPr/>
          <p:nvPr/>
        </p:nvSpPr>
        <p:spPr>
          <a:xfrm>
            <a:off x="10170695" y="5467706"/>
            <a:ext cx="1191014" cy="2821257"/>
          </a:xfrm>
          <a:prstGeom prst="roundRect">
            <a:avLst/>
          </a:prstGeom>
          <a:noFill/>
          <a:ln w="22225">
            <a:solidFill>
              <a:srgbClr val="00B05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fr-FR"/>
          </a:p>
        </p:txBody>
      </p:sp>
      <p:sp>
        <p:nvSpPr>
          <p:cNvPr id="8" name="Rectangle: Rounded Corners 7">
            <a:extLst>
              <a:ext uri="{FF2B5EF4-FFF2-40B4-BE49-F238E27FC236}">
                <a16:creationId xmlns:a16="http://schemas.microsoft.com/office/drawing/2014/main" id="{C1E6F71E-BB8B-044D-8AEB-9331138816A0}"/>
              </a:ext>
            </a:extLst>
          </p:cNvPr>
          <p:cNvSpPr/>
          <p:nvPr/>
        </p:nvSpPr>
        <p:spPr>
          <a:xfrm>
            <a:off x="10226843" y="8325852"/>
            <a:ext cx="1018673" cy="340023"/>
          </a:xfrm>
          <a:prstGeom prst="roundRect">
            <a:avLst/>
          </a:prstGeom>
          <a:noFill/>
          <a:ln w="22225">
            <a:solidFill>
              <a:srgbClr val="FF000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fr-FR"/>
          </a:p>
        </p:txBody>
      </p:sp>
      <p:sp>
        <p:nvSpPr>
          <p:cNvPr id="10" name="Rectangle: Rounded Corners 9">
            <a:extLst>
              <a:ext uri="{FF2B5EF4-FFF2-40B4-BE49-F238E27FC236}">
                <a16:creationId xmlns:a16="http://schemas.microsoft.com/office/drawing/2014/main" id="{CAEF7EF9-9D03-9FDB-F38A-68FCE0DCD149}"/>
              </a:ext>
            </a:extLst>
          </p:cNvPr>
          <p:cNvSpPr/>
          <p:nvPr/>
        </p:nvSpPr>
        <p:spPr>
          <a:xfrm>
            <a:off x="4656593" y="9433733"/>
            <a:ext cx="2241511" cy="287784"/>
          </a:xfrm>
          <a:prstGeom prst="roundRect">
            <a:avLst/>
          </a:prstGeom>
          <a:noFill/>
          <a:ln w="22225">
            <a:solidFill>
              <a:srgbClr val="00B05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fr-FR"/>
          </a:p>
        </p:txBody>
      </p:sp>
    </p:spTree>
    <p:extLst>
      <p:ext uri="{BB962C8B-B14F-4D97-AF65-F5344CB8AC3E}">
        <p14:creationId xmlns:p14="http://schemas.microsoft.com/office/powerpoint/2010/main" val="6980218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401490"/>
            <a:ext cx="8168583" cy="62863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l">
              <a:lnSpc>
                <a:spcPts val="3850"/>
              </a:lnSpc>
            </a:pPr>
            <a:r>
              <a:rPr lang="fr-FR" sz="4400">
                <a:solidFill>
                  <a:srgbClr val="737373"/>
                </a:solidFill>
                <a:latin typeface="DM Sans Bold"/>
              </a:rPr>
              <a:t>Les modèles</a:t>
            </a: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43564"/>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3" name="ZoneTexte 2">
            <a:extLst>
              <a:ext uri="{FF2B5EF4-FFF2-40B4-BE49-F238E27FC236}">
                <a16:creationId xmlns:a16="http://schemas.microsoft.com/office/drawing/2014/main" id="{3EEF0081-8439-8C41-C6A3-AC4E9AA0FDE8}"/>
              </a:ext>
            </a:extLst>
          </p:cNvPr>
          <p:cNvSpPr txBox="1"/>
          <p:nvPr/>
        </p:nvSpPr>
        <p:spPr>
          <a:xfrm>
            <a:off x="1415318" y="1577751"/>
            <a:ext cx="4568388" cy="369332"/>
          </a:xfrm>
          <a:prstGeom prst="rect">
            <a:avLst/>
          </a:prstGeom>
          <a:noFill/>
        </p:spPr>
        <p:txBody>
          <a:bodyPr wrap="square">
            <a:spAutoFit/>
          </a:bodyPr>
          <a:lstStyle/>
          <a:p>
            <a:pPr algn="l"/>
            <a:r>
              <a:rPr lang="fr-FR" b="0" i="0">
                <a:effectLst/>
                <a:highlight>
                  <a:srgbClr val="FFFFFF"/>
                </a:highlight>
                <a:latin typeface="Microsoft YaHei (Body)"/>
              </a:rPr>
              <a:t>Comparaison avec d'autres modèles:</a:t>
            </a:r>
          </a:p>
        </p:txBody>
      </p:sp>
      <p:pic>
        <p:nvPicPr>
          <p:cNvPr id="11" name="Picture 10">
            <a:extLst>
              <a:ext uri="{FF2B5EF4-FFF2-40B4-BE49-F238E27FC236}">
                <a16:creationId xmlns:a16="http://schemas.microsoft.com/office/drawing/2014/main" id="{6F94C227-1944-C029-75F5-743CC1A5C3C5}"/>
              </a:ext>
            </a:extLst>
          </p:cNvPr>
          <p:cNvPicPr>
            <a:picLocks noChangeAspect="1"/>
          </p:cNvPicPr>
          <p:nvPr/>
        </p:nvPicPr>
        <p:blipFill>
          <a:blip r:embed="rId3"/>
          <a:stretch>
            <a:fillRect/>
          </a:stretch>
        </p:blipFill>
        <p:spPr>
          <a:xfrm>
            <a:off x="1415317" y="2106508"/>
            <a:ext cx="13111709" cy="6338272"/>
          </a:xfrm>
          <a:prstGeom prst="rect">
            <a:avLst/>
          </a:prstGeom>
        </p:spPr>
      </p:pic>
    </p:spTree>
    <p:extLst>
      <p:ext uri="{BB962C8B-B14F-4D97-AF65-F5344CB8AC3E}">
        <p14:creationId xmlns:p14="http://schemas.microsoft.com/office/powerpoint/2010/main" val="1372790581"/>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981200" y="626745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3421380" y="4243220"/>
            <a:ext cx="10620170" cy="1660263"/>
          </a:xfrm>
          <a:prstGeom prst="rect">
            <a:avLst/>
          </a:prstGeom>
        </p:spPr>
        <p:txBody>
          <a:bodyPr lIns="0" tIns="0" rIns="0" bIns="0" rtlCol="0" anchor="t">
            <a:spAutoFit/>
          </a:bodyPr>
          <a:lstStyle/>
          <a:p>
            <a:pPr algn="ctr">
              <a:lnSpc>
                <a:spcPts val="12500"/>
              </a:lnSpc>
            </a:pPr>
            <a:r>
              <a:rPr lang="en-US" sz="12500">
                <a:solidFill>
                  <a:srgbClr val="FFFFFF"/>
                </a:solidFill>
                <a:latin typeface="DM Sans Bold"/>
              </a:rPr>
              <a:t>Conclusion </a:t>
            </a:r>
          </a:p>
        </p:txBody>
      </p:sp>
      <p:sp>
        <p:nvSpPr>
          <p:cNvPr id="10" name="Freeform 10"/>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Espace réservé du numéro de diapositive 10">
            <a:extLst>
              <a:ext uri="{FF2B5EF4-FFF2-40B4-BE49-F238E27FC236}">
                <a16:creationId xmlns:a16="http://schemas.microsoft.com/office/drawing/2014/main" id="{C74F981E-6A05-1C86-AB82-A75D8C5D5825}"/>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447635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981200" y="626745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4245946" y="3130544"/>
            <a:ext cx="10620170" cy="4866269"/>
          </a:xfrm>
          <a:prstGeom prst="rect">
            <a:avLst/>
          </a:prstGeom>
        </p:spPr>
        <p:txBody>
          <a:bodyPr lIns="0" tIns="0" rIns="0" bIns="0" rtlCol="0" anchor="t">
            <a:spAutoFit/>
          </a:bodyPr>
          <a:lstStyle/>
          <a:p>
            <a:pPr algn="r">
              <a:lnSpc>
                <a:spcPts val="12500"/>
              </a:lnSpc>
            </a:pPr>
            <a:r>
              <a:rPr lang="en-US" sz="12500">
                <a:solidFill>
                  <a:srgbClr val="FFFFFF"/>
                </a:solidFill>
                <a:latin typeface="DM Sans Bold"/>
              </a:rPr>
              <a:t>Merci de </a:t>
            </a:r>
            <a:r>
              <a:rPr lang="en-US" sz="12500" err="1">
                <a:solidFill>
                  <a:srgbClr val="FFFFFF"/>
                </a:solidFill>
                <a:latin typeface="DM Sans Bold"/>
              </a:rPr>
              <a:t>votre</a:t>
            </a:r>
            <a:r>
              <a:rPr lang="en-US" sz="12500">
                <a:solidFill>
                  <a:srgbClr val="FFFFFF"/>
                </a:solidFill>
                <a:latin typeface="DM Sans Bold"/>
              </a:rPr>
              <a:t> </a:t>
            </a:r>
            <a:r>
              <a:rPr lang="en-US" sz="12500" err="1">
                <a:solidFill>
                  <a:srgbClr val="FFFFFF"/>
                </a:solidFill>
                <a:latin typeface="DM Sans Bold"/>
              </a:rPr>
              <a:t>attenssion</a:t>
            </a:r>
            <a:r>
              <a:rPr lang="en-US" sz="12500">
                <a:solidFill>
                  <a:srgbClr val="FFFFFF"/>
                </a:solidFill>
                <a:latin typeface="DM Sans Bold"/>
              </a:rPr>
              <a:t> </a:t>
            </a:r>
          </a:p>
        </p:txBody>
      </p:sp>
      <p:sp>
        <p:nvSpPr>
          <p:cNvPr id="10" name="Freeform 10"/>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Espace réservé du numéro de diapositive 10">
            <a:extLst>
              <a:ext uri="{FF2B5EF4-FFF2-40B4-BE49-F238E27FC236}">
                <a16:creationId xmlns:a16="http://schemas.microsoft.com/office/drawing/2014/main" id="{C74F981E-6A05-1C86-AB82-A75D8C5D5825}"/>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4419597"/>
            <a:ext cx="7571992" cy="106680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PRODUCT</a:t>
            </a:r>
          </a:p>
        </p:txBody>
      </p:sp>
      <p:sp>
        <p:nvSpPr>
          <p:cNvPr id="6" name="TextBox 6"/>
          <p:cNvSpPr txBox="1"/>
          <p:nvPr/>
        </p:nvSpPr>
        <p:spPr>
          <a:xfrm>
            <a:off x="7302507" y="5505447"/>
            <a:ext cx="6170798" cy="438156"/>
          </a:xfrm>
          <a:prstGeom prst="rect">
            <a:avLst/>
          </a:prstGeom>
        </p:spPr>
        <p:txBody>
          <a:bodyPr lIns="0" tIns="0" rIns="0" bIns="0" rtlCol="0" anchor="t">
            <a:spAutoFit/>
          </a:bodyPr>
          <a:lstStyle/>
          <a:p>
            <a:pPr algn="r">
              <a:lnSpc>
                <a:spcPts val="3300"/>
              </a:lnSpc>
            </a:pPr>
            <a:r>
              <a:rPr lang="en-US" sz="3000">
                <a:solidFill>
                  <a:srgbClr val="FFFFFF"/>
                </a:solidFill>
                <a:latin typeface="DM Sans Italics"/>
              </a:rPr>
              <a:t>Liceria &amp; Co.</a:t>
            </a:r>
          </a:p>
        </p:txBody>
      </p:sp>
      <p:sp>
        <p:nvSpPr>
          <p:cNvPr id="7" name="TextBox 7"/>
          <p:cNvSpPr txBox="1"/>
          <p:nvPr/>
        </p:nvSpPr>
        <p:spPr>
          <a:xfrm>
            <a:off x="1790700" y="1847850"/>
            <a:ext cx="1938412" cy="1003308"/>
          </a:xfrm>
          <a:prstGeom prst="rect">
            <a:avLst/>
          </a:prstGeom>
        </p:spPr>
        <p:txBody>
          <a:bodyPr lIns="0" tIns="0" rIns="0" bIns="0" rtlCol="0" anchor="t">
            <a:spAutoFit/>
          </a:bodyPr>
          <a:lstStyle/>
          <a:p>
            <a:pPr algn="l">
              <a:lnSpc>
                <a:spcPts val="7700"/>
              </a:lnSpc>
            </a:pPr>
            <a:r>
              <a:rPr lang="en-US" sz="7000">
                <a:solidFill>
                  <a:srgbClr val="FFFFFF"/>
                </a:solidFill>
                <a:latin typeface="DM Sans Bold"/>
              </a:rPr>
              <a:t>02.</a:t>
            </a:r>
          </a:p>
        </p:txBody>
      </p:sp>
      <p:sp>
        <p:nvSpPr>
          <p:cNvPr id="8" name="Freeform 8"/>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3543121" y="-2151424"/>
            <a:ext cx="9489757" cy="10287000"/>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Espace réservé du numéro de diapositive 10">
            <a:extLst>
              <a:ext uri="{FF2B5EF4-FFF2-40B4-BE49-F238E27FC236}">
                <a16:creationId xmlns:a16="http://schemas.microsoft.com/office/drawing/2014/main" id="{1AAE0B43-5086-6323-486F-25D8FAD23EFA}"/>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2" name="TextBox 2"/>
          <p:cNvSpPr txBox="1"/>
          <p:nvPr/>
        </p:nvSpPr>
        <p:spPr>
          <a:xfrm>
            <a:off x="1822482" y="2349500"/>
            <a:ext cx="14643036" cy="5264150"/>
          </a:xfrm>
          <a:prstGeom prst="rect">
            <a:avLst/>
          </a:prstGeom>
        </p:spPr>
        <p:txBody>
          <a:bodyPr lIns="0" tIns="0" rIns="0" bIns="0" rtlCol="0" anchor="t">
            <a:spAutoFit/>
          </a:bodyPr>
          <a:lstStyle/>
          <a:p>
            <a:pPr algn="ctr">
              <a:lnSpc>
                <a:spcPts val="13750"/>
              </a:lnSpc>
            </a:pPr>
            <a:r>
              <a:rPr lang="en-US" sz="12500">
                <a:solidFill>
                  <a:srgbClr val="FFFFFF"/>
                </a:solidFill>
                <a:latin typeface="DM Sans Bold"/>
              </a:rPr>
              <a:t>“JUST KEEP MOVING FORWARD.”</a:t>
            </a:r>
          </a:p>
        </p:txBody>
      </p:sp>
      <p:sp>
        <p:nvSpPr>
          <p:cNvPr id="3" name="Freeform 3"/>
          <p:cNvSpPr/>
          <p:nvPr/>
        </p:nvSpPr>
        <p:spPr>
          <a:xfrm>
            <a:off x="1028700" y="-11227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V="1">
            <a:off x="13156322" y="7153817"/>
            <a:ext cx="4102978" cy="3133183"/>
          </a:xfrm>
          <a:custGeom>
            <a:avLst/>
            <a:gdLst/>
            <a:ahLst/>
            <a:cxnLst/>
            <a:rect l="l" t="t" r="r" b="b"/>
            <a:pathLst>
              <a:path w="4102978" h="3133183">
                <a:moveTo>
                  <a:pt x="0" y="3133183"/>
                </a:moveTo>
                <a:lnTo>
                  <a:pt x="4102978" y="3133183"/>
                </a:lnTo>
                <a:lnTo>
                  <a:pt x="4102978" y="0"/>
                </a:lnTo>
                <a:lnTo>
                  <a:pt x="0" y="0"/>
                </a:lnTo>
                <a:lnTo>
                  <a:pt x="0" y="313318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Espace réservé du numéro de diapositive 4">
            <a:extLst>
              <a:ext uri="{FF2B5EF4-FFF2-40B4-BE49-F238E27FC236}">
                <a16:creationId xmlns:a16="http://schemas.microsoft.com/office/drawing/2014/main" id="{1488975A-263C-E37C-36DE-726AB862945D}"/>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4124325"/>
            <a:ext cx="7571992" cy="211455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MARKET &amp; TREND</a:t>
            </a:r>
          </a:p>
        </p:txBody>
      </p:sp>
      <p:sp>
        <p:nvSpPr>
          <p:cNvPr id="6" name="TextBox 6"/>
          <p:cNvSpPr txBox="1"/>
          <p:nvPr/>
        </p:nvSpPr>
        <p:spPr>
          <a:xfrm>
            <a:off x="7302507" y="6257925"/>
            <a:ext cx="6170798" cy="438156"/>
          </a:xfrm>
          <a:prstGeom prst="rect">
            <a:avLst/>
          </a:prstGeom>
        </p:spPr>
        <p:txBody>
          <a:bodyPr lIns="0" tIns="0" rIns="0" bIns="0" rtlCol="0" anchor="t">
            <a:spAutoFit/>
          </a:bodyPr>
          <a:lstStyle/>
          <a:p>
            <a:pPr algn="r">
              <a:lnSpc>
                <a:spcPts val="3300"/>
              </a:lnSpc>
            </a:pPr>
            <a:r>
              <a:rPr lang="en-US" sz="3000">
                <a:solidFill>
                  <a:srgbClr val="FFFFFF"/>
                </a:solidFill>
                <a:latin typeface="DM Sans Italics"/>
              </a:rPr>
              <a:t>Liceria &amp; Co.</a:t>
            </a:r>
          </a:p>
        </p:txBody>
      </p:sp>
      <p:sp>
        <p:nvSpPr>
          <p:cNvPr id="7" name="TextBox 7"/>
          <p:cNvSpPr txBox="1"/>
          <p:nvPr/>
        </p:nvSpPr>
        <p:spPr>
          <a:xfrm>
            <a:off x="1790700" y="1847850"/>
            <a:ext cx="1938412" cy="1003308"/>
          </a:xfrm>
          <a:prstGeom prst="rect">
            <a:avLst/>
          </a:prstGeom>
        </p:spPr>
        <p:txBody>
          <a:bodyPr lIns="0" tIns="0" rIns="0" bIns="0" rtlCol="0" anchor="t">
            <a:spAutoFit/>
          </a:bodyPr>
          <a:lstStyle/>
          <a:p>
            <a:pPr algn="l">
              <a:lnSpc>
                <a:spcPts val="7700"/>
              </a:lnSpc>
            </a:pPr>
            <a:r>
              <a:rPr lang="en-US" sz="7000">
                <a:solidFill>
                  <a:srgbClr val="FFFFFF"/>
                </a:solidFill>
                <a:latin typeface="DM Sans Bold"/>
              </a:rPr>
              <a:t>03.</a:t>
            </a:r>
          </a:p>
        </p:txBody>
      </p:sp>
      <p:sp>
        <p:nvSpPr>
          <p:cNvPr id="8" name="Freeform 8"/>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3543121" y="-2151424"/>
            <a:ext cx="9489757" cy="10287000"/>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Espace réservé du numéro de diapositive 10">
            <a:extLst>
              <a:ext uri="{FF2B5EF4-FFF2-40B4-BE49-F238E27FC236}">
                <a16:creationId xmlns:a16="http://schemas.microsoft.com/office/drawing/2014/main" id="{70B53944-037D-FBE9-1CB8-475AC41BC101}"/>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4124325"/>
            <a:ext cx="7571992" cy="2114550"/>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BUSINESS MODEL</a:t>
            </a:r>
          </a:p>
        </p:txBody>
      </p:sp>
      <p:sp>
        <p:nvSpPr>
          <p:cNvPr id="6" name="TextBox 6"/>
          <p:cNvSpPr txBox="1"/>
          <p:nvPr/>
        </p:nvSpPr>
        <p:spPr>
          <a:xfrm>
            <a:off x="7302507" y="6257925"/>
            <a:ext cx="6170798" cy="438156"/>
          </a:xfrm>
          <a:prstGeom prst="rect">
            <a:avLst/>
          </a:prstGeom>
        </p:spPr>
        <p:txBody>
          <a:bodyPr lIns="0" tIns="0" rIns="0" bIns="0" rtlCol="0" anchor="t">
            <a:spAutoFit/>
          </a:bodyPr>
          <a:lstStyle/>
          <a:p>
            <a:pPr algn="r">
              <a:lnSpc>
                <a:spcPts val="3300"/>
              </a:lnSpc>
            </a:pPr>
            <a:r>
              <a:rPr lang="en-US" sz="3000">
                <a:solidFill>
                  <a:srgbClr val="FFFFFF"/>
                </a:solidFill>
                <a:latin typeface="DM Sans Italics"/>
              </a:rPr>
              <a:t>Liceria &amp; Co.</a:t>
            </a:r>
          </a:p>
        </p:txBody>
      </p:sp>
      <p:sp>
        <p:nvSpPr>
          <p:cNvPr id="7" name="TextBox 7"/>
          <p:cNvSpPr txBox="1"/>
          <p:nvPr/>
        </p:nvSpPr>
        <p:spPr>
          <a:xfrm>
            <a:off x="1790700" y="1847850"/>
            <a:ext cx="1938412" cy="1003308"/>
          </a:xfrm>
          <a:prstGeom prst="rect">
            <a:avLst/>
          </a:prstGeom>
        </p:spPr>
        <p:txBody>
          <a:bodyPr lIns="0" tIns="0" rIns="0" bIns="0" rtlCol="0" anchor="t">
            <a:spAutoFit/>
          </a:bodyPr>
          <a:lstStyle/>
          <a:p>
            <a:pPr algn="l">
              <a:lnSpc>
                <a:spcPts val="7700"/>
              </a:lnSpc>
            </a:pPr>
            <a:r>
              <a:rPr lang="en-US" sz="7000">
                <a:solidFill>
                  <a:srgbClr val="FFFFFF"/>
                </a:solidFill>
                <a:latin typeface="DM Sans Bold"/>
              </a:rPr>
              <a:t>03.</a:t>
            </a:r>
          </a:p>
        </p:txBody>
      </p:sp>
      <p:sp>
        <p:nvSpPr>
          <p:cNvPr id="8" name="Freeform 8"/>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3543121" y="-2151424"/>
            <a:ext cx="9489757" cy="10287000"/>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Espace réservé du numéro de diapositive 10">
            <a:extLst>
              <a:ext uri="{FF2B5EF4-FFF2-40B4-BE49-F238E27FC236}">
                <a16:creationId xmlns:a16="http://schemas.microsoft.com/office/drawing/2014/main" id="{EFD912CA-4A9C-7E2B-F044-2D8E51B989FF}"/>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901312" y="3895722"/>
            <a:ext cx="7571992" cy="3201902"/>
          </a:xfrm>
          <a:prstGeom prst="rect">
            <a:avLst/>
          </a:prstGeom>
        </p:spPr>
        <p:txBody>
          <a:bodyPr lIns="0" tIns="0" rIns="0" bIns="0" rtlCol="0" anchor="t">
            <a:spAutoFit/>
          </a:bodyPr>
          <a:lstStyle/>
          <a:p>
            <a:pPr algn="r">
              <a:lnSpc>
                <a:spcPts val="8250"/>
              </a:lnSpc>
            </a:pPr>
            <a:r>
              <a:rPr lang="en-US" sz="7500">
                <a:solidFill>
                  <a:srgbClr val="FFFFFF"/>
                </a:solidFill>
                <a:latin typeface="DM Sans Bold"/>
              </a:rPr>
              <a:t>Presentation de la base de données</a:t>
            </a:r>
          </a:p>
        </p:txBody>
      </p:sp>
      <p:sp>
        <p:nvSpPr>
          <p:cNvPr id="6" name="Freeform 6"/>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3543121" y="-2151424"/>
            <a:ext cx="9489757" cy="10287000"/>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1790700" y="1847850"/>
            <a:ext cx="1938412" cy="1003308"/>
          </a:xfrm>
          <a:prstGeom prst="rect">
            <a:avLst/>
          </a:prstGeom>
        </p:spPr>
        <p:txBody>
          <a:bodyPr lIns="0" tIns="0" rIns="0" bIns="0" rtlCol="0" anchor="t">
            <a:spAutoFit/>
          </a:bodyPr>
          <a:lstStyle/>
          <a:p>
            <a:pPr algn="l">
              <a:lnSpc>
                <a:spcPts val="7700"/>
              </a:lnSpc>
            </a:pPr>
            <a:r>
              <a:rPr lang="en-US" sz="7000">
                <a:solidFill>
                  <a:srgbClr val="FFFFFF"/>
                </a:solidFill>
                <a:latin typeface="DM Sans Bold"/>
              </a:rPr>
              <a:t>01.</a:t>
            </a:r>
          </a:p>
        </p:txBody>
      </p:sp>
      <p:sp>
        <p:nvSpPr>
          <p:cNvPr id="8" name="Espace réservé du numéro de diapositive 7">
            <a:extLst>
              <a:ext uri="{FF2B5EF4-FFF2-40B4-BE49-F238E27FC236}">
                <a16:creationId xmlns:a16="http://schemas.microsoft.com/office/drawing/2014/main" id="{12F5EE11-729E-6341-F3FA-1B2D5D5A4C4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306501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24640" y="207708"/>
            <a:ext cx="816858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MA" altLang="zh-CN" sz="4200" b="1">
                <a:solidFill>
                  <a:schemeClr val="accent3"/>
                </a:solidFill>
                <a:latin typeface="Amasis MT Pro Light" panose="02040304050005020304" pitchFamily="18" charset="0"/>
                <a:cs typeface="+mn-ea"/>
                <a:sym typeface="+mn-lt"/>
              </a:rPr>
              <a:t>Présentation de la base de données </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49240" y="24107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28816"/>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pic>
        <p:nvPicPr>
          <p:cNvPr id="17" name="Image 16" descr="Une image contenant texte, Police, logo, Graphique&#10;&#10;Description générée automatiquement">
            <a:extLst>
              <a:ext uri="{FF2B5EF4-FFF2-40B4-BE49-F238E27FC236}">
                <a16:creationId xmlns:a16="http://schemas.microsoft.com/office/drawing/2014/main" id="{A74591B2-0305-7A44-3DCA-FB6D9BDF2809}"/>
              </a:ext>
            </a:extLst>
          </p:cNvPr>
          <p:cNvPicPr>
            <a:picLocks noChangeAspect="1"/>
          </p:cNvPicPr>
          <p:nvPr/>
        </p:nvPicPr>
        <p:blipFill rotWithShape="1">
          <a:blip r:embed="rId3">
            <a:extLst>
              <a:ext uri="{28A0092B-C50C-407E-A947-70E740481C1C}">
                <a14:useLocalDpi xmlns:a14="http://schemas.microsoft.com/office/drawing/2010/main" val="0"/>
              </a:ext>
            </a:extLst>
          </a:blip>
          <a:srcRect b="26068"/>
          <a:stretch/>
        </p:blipFill>
        <p:spPr>
          <a:xfrm>
            <a:off x="838200" y="2712740"/>
            <a:ext cx="3905250" cy="1647825"/>
          </a:xfrm>
          <a:prstGeom prst="rect">
            <a:avLst/>
          </a:prstGeom>
        </p:spPr>
      </p:pic>
      <p:pic>
        <p:nvPicPr>
          <p:cNvPr id="22" name="Image 21" descr="Une image contenant Graphique, Police, capture d’écran, logo&#10;&#10;Description générée automatiquement">
            <a:extLst>
              <a:ext uri="{FF2B5EF4-FFF2-40B4-BE49-F238E27FC236}">
                <a16:creationId xmlns:a16="http://schemas.microsoft.com/office/drawing/2014/main" id="{32FC13A9-88B4-24F0-9A76-9066E8B0D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1" y="5980513"/>
            <a:ext cx="4876799" cy="1442549"/>
          </a:xfrm>
          <a:prstGeom prst="rect">
            <a:avLst/>
          </a:prstGeom>
        </p:spPr>
      </p:pic>
      <p:pic>
        <p:nvPicPr>
          <p:cNvPr id="28" name="Image 27">
            <a:extLst>
              <a:ext uri="{FF2B5EF4-FFF2-40B4-BE49-F238E27FC236}">
                <a16:creationId xmlns:a16="http://schemas.microsoft.com/office/drawing/2014/main" id="{7ECF5808-C82B-AE99-A882-61A49F679A32}"/>
              </a:ext>
            </a:extLst>
          </p:cNvPr>
          <p:cNvPicPr>
            <a:picLocks noChangeAspect="1"/>
          </p:cNvPicPr>
          <p:nvPr/>
        </p:nvPicPr>
        <p:blipFill rotWithShape="1">
          <a:blip r:embed="rId5"/>
          <a:srcRect l="1066"/>
          <a:stretch/>
        </p:blipFill>
        <p:spPr>
          <a:xfrm>
            <a:off x="8534400" y="1333500"/>
            <a:ext cx="7543800" cy="8123298"/>
          </a:xfrm>
          <a:prstGeom prst="rect">
            <a:avLst/>
          </a:prstGeom>
        </p:spPr>
      </p:pic>
    </p:spTree>
    <p:extLst>
      <p:ext uri="{BB962C8B-B14F-4D97-AF65-F5344CB8AC3E}">
        <p14:creationId xmlns:p14="http://schemas.microsoft.com/office/powerpoint/2010/main" val="3440975249"/>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362200" y="136169"/>
            <a:ext cx="816858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MA" altLang="zh-CN" sz="4200" b="1">
                <a:solidFill>
                  <a:schemeClr val="accent3"/>
                </a:solidFill>
                <a:latin typeface="Amasis MT Pro Light" panose="02040304050005020304" pitchFamily="18" charset="0"/>
                <a:cs typeface="+mn-ea"/>
                <a:sym typeface="+mn-lt"/>
              </a:rPr>
              <a:t>Présentation de la base de données </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64811" y="23335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27751"/>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grpSp>
        <p:nvGrpSpPr>
          <p:cNvPr id="50" name="Groupe 49">
            <a:extLst>
              <a:ext uri="{FF2B5EF4-FFF2-40B4-BE49-F238E27FC236}">
                <a16:creationId xmlns:a16="http://schemas.microsoft.com/office/drawing/2014/main" id="{D3BBE0B1-BF43-615F-C488-5EB67DF4FCB9}"/>
              </a:ext>
            </a:extLst>
          </p:cNvPr>
          <p:cNvGrpSpPr/>
          <p:nvPr/>
        </p:nvGrpSpPr>
        <p:grpSpPr>
          <a:xfrm>
            <a:off x="11483250" y="5710039"/>
            <a:ext cx="1085102" cy="1540488"/>
            <a:chOff x="16046926" y="1591678"/>
            <a:chExt cx="1085102" cy="1540488"/>
          </a:xfrm>
        </p:grpSpPr>
        <p:sp>
          <p:nvSpPr>
            <p:cNvPr id="49" name="ZoneTexte 48">
              <a:extLst>
                <a:ext uri="{FF2B5EF4-FFF2-40B4-BE49-F238E27FC236}">
                  <a16:creationId xmlns:a16="http://schemas.microsoft.com/office/drawing/2014/main" id="{8A29FF69-E6E7-BCF0-1D9B-92B8D75D40F1}"/>
                </a:ext>
              </a:extLst>
            </p:cNvPr>
            <p:cNvSpPr txBox="1"/>
            <p:nvPr/>
          </p:nvSpPr>
          <p:spPr>
            <a:xfrm>
              <a:off x="16251839" y="2762834"/>
              <a:ext cx="880189" cy="369332"/>
            </a:xfrm>
            <a:prstGeom prst="rect">
              <a:avLst/>
            </a:prstGeom>
            <a:noFill/>
          </p:spPr>
          <p:txBody>
            <a:bodyPr wrap="square">
              <a:spAutoFit/>
            </a:bodyPr>
            <a:lstStyle/>
            <a:p>
              <a:r>
                <a:rPr lang="fr-FR"/>
                <a:t>P</a:t>
              </a:r>
              <a:r>
                <a:rPr lang="fr-FR" sz="1800"/>
                <a:t>rix</a:t>
              </a:r>
              <a:endParaRPr lang="fr-FR"/>
            </a:p>
          </p:txBody>
        </p:sp>
        <p:pic>
          <p:nvPicPr>
            <p:cNvPr id="1026" name="Picture 2" descr="Tag ">
              <a:extLst>
                <a:ext uri="{FF2B5EF4-FFF2-40B4-BE49-F238E27FC236}">
                  <a16:creationId xmlns:a16="http://schemas.microsoft.com/office/drawing/2014/main" id="{36ACD776-EA7F-51AA-2C1B-BFBAC071E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926" y="1591678"/>
              <a:ext cx="1021873" cy="10218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e 55">
            <a:extLst>
              <a:ext uri="{FF2B5EF4-FFF2-40B4-BE49-F238E27FC236}">
                <a16:creationId xmlns:a16="http://schemas.microsoft.com/office/drawing/2014/main" id="{B42F9501-FEA9-A71D-1932-BB0A08CD88AE}"/>
              </a:ext>
            </a:extLst>
          </p:cNvPr>
          <p:cNvGrpSpPr/>
          <p:nvPr/>
        </p:nvGrpSpPr>
        <p:grpSpPr>
          <a:xfrm>
            <a:off x="11219997" y="1645928"/>
            <a:ext cx="1611608" cy="1294521"/>
            <a:chOff x="9867655" y="3859477"/>
            <a:chExt cx="1611608" cy="1294521"/>
          </a:xfrm>
        </p:grpSpPr>
        <p:sp>
          <p:nvSpPr>
            <p:cNvPr id="27" name="Google Shape;385;p16">
              <a:extLst>
                <a:ext uri="{FF2B5EF4-FFF2-40B4-BE49-F238E27FC236}">
                  <a16:creationId xmlns:a16="http://schemas.microsoft.com/office/drawing/2014/main" id="{233C4B5E-29CC-F9D2-E640-FC82494855B5}"/>
                </a:ext>
              </a:extLst>
            </p:cNvPr>
            <p:cNvSpPr txBox="1"/>
            <p:nvPr/>
          </p:nvSpPr>
          <p:spPr>
            <a:xfrm>
              <a:off x="9867655" y="4611249"/>
              <a:ext cx="1611608" cy="542749"/>
            </a:xfrm>
            <a:prstGeom prst="rect">
              <a:avLst/>
            </a:prstGeom>
            <a:noFill/>
            <a:ln>
              <a:noFill/>
            </a:ln>
          </p:spPr>
          <p:txBody>
            <a:bodyPr spcFirstLastPara="1" wrap="square" lIns="91425" tIns="91425" rIns="91425" bIns="91425" anchor="t" anchorCtr="0">
              <a:noAutofit/>
            </a:bodyPr>
            <a:lstStyle/>
            <a:p>
              <a:pPr algn="ctr"/>
              <a:r>
                <a:rPr lang="fr-FR" sz="1600"/>
                <a:t>Carrosserie</a:t>
              </a:r>
              <a:endParaRPr sz="1600">
                <a:solidFill>
                  <a:schemeClr val="tx1"/>
                </a:solidFill>
                <a:latin typeface="Fira Sans Extra Condensed"/>
                <a:sym typeface="Roboto"/>
              </a:endParaRPr>
            </a:p>
          </p:txBody>
        </p:sp>
        <p:pic>
          <p:nvPicPr>
            <p:cNvPr id="51" name="Image 50" descr="Une image contenant véhicule, Véhicule terrestre, voiture, illustration&#10;&#10;Description générée automatiquement">
              <a:extLst>
                <a:ext uri="{FF2B5EF4-FFF2-40B4-BE49-F238E27FC236}">
                  <a16:creationId xmlns:a16="http://schemas.microsoft.com/office/drawing/2014/main" id="{372E6C37-910F-A47F-BCB9-CC9B5E0EF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3127" y="3859477"/>
              <a:ext cx="751579" cy="751579"/>
            </a:xfrm>
            <a:prstGeom prst="rect">
              <a:avLst/>
            </a:prstGeom>
          </p:spPr>
        </p:pic>
      </p:grpSp>
      <p:grpSp>
        <p:nvGrpSpPr>
          <p:cNvPr id="1044" name="Groupe 1043">
            <a:extLst>
              <a:ext uri="{FF2B5EF4-FFF2-40B4-BE49-F238E27FC236}">
                <a16:creationId xmlns:a16="http://schemas.microsoft.com/office/drawing/2014/main" id="{14DD4F49-9A21-DD15-6FD2-BBA923EE7333}"/>
              </a:ext>
            </a:extLst>
          </p:cNvPr>
          <p:cNvGrpSpPr/>
          <p:nvPr/>
        </p:nvGrpSpPr>
        <p:grpSpPr>
          <a:xfrm>
            <a:off x="15324463" y="1485900"/>
            <a:ext cx="1090493" cy="1292354"/>
            <a:chOff x="13562926" y="6287331"/>
            <a:chExt cx="1090493" cy="1292354"/>
          </a:xfrm>
        </p:grpSpPr>
        <p:sp>
          <p:nvSpPr>
            <p:cNvPr id="47" name="ZoneTexte 46">
              <a:extLst>
                <a:ext uri="{FF2B5EF4-FFF2-40B4-BE49-F238E27FC236}">
                  <a16:creationId xmlns:a16="http://schemas.microsoft.com/office/drawing/2014/main" id="{2A442CAD-B0AE-16D8-B8EB-2B5812022DAF}"/>
                </a:ext>
              </a:extLst>
            </p:cNvPr>
            <p:cNvSpPr txBox="1"/>
            <p:nvPr/>
          </p:nvSpPr>
          <p:spPr>
            <a:xfrm>
              <a:off x="13562926" y="7210353"/>
              <a:ext cx="1090493" cy="369332"/>
            </a:xfrm>
            <a:prstGeom prst="rect">
              <a:avLst/>
            </a:prstGeom>
            <a:noFill/>
          </p:spPr>
          <p:txBody>
            <a:bodyPr wrap="square">
              <a:spAutoFit/>
            </a:bodyPr>
            <a:lstStyle/>
            <a:p>
              <a:r>
                <a:rPr lang="fr-FR" sz="1800"/>
                <a:t>modèle</a:t>
              </a:r>
              <a:endParaRPr lang="fr-FR"/>
            </a:p>
          </p:txBody>
        </p:sp>
        <p:pic>
          <p:nvPicPr>
            <p:cNvPr id="52" name="Image 51" descr="Une image contenant conception, Graphique, clipart&#10;&#10;Description générée automatiquement">
              <a:extLst>
                <a:ext uri="{FF2B5EF4-FFF2-40B4-BE49-F238E27FC236}">
                  <a16:creationId xmlns:a16="http://schemas.microsoft.com/office/drawing/2014/main" id="{EE6033C3-83DE-C3FD-EF51-D2653A012D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85141" y="6287331"/>
              <a:ext cx="929260" cy="929260"/>
            </a:xfrm>
            <a:prstGeom prst="rect">
              <a:avLst/>
            </a:prstGeom>
          </p:spPr>
        </p:pic>
      </p:grpSp>
      <p:grpSp>
        <p:nvGrpSpPr>
          <p:cNvPr id="55" name="Groupe 54">
            <a:extLst>
              <a:ext uri="{FF2B5EF4-FFF2-40B4-BE49-F238E27FC236}">
                <a16:creationId xmlns:a16="http://schemas.microsoft.com/office/drawing/2014/main" id="{AABD59EF-2CB5-0C9D-0F17-B110E345D83D}"/>
              </a:ext>
            </a:extLst>
          </p:cNvPr>
          <p:cNvGrpSpPr/>
          <p:nvPr/>
        </p:nvGrpSpPr>
        <p:grpSpPr>
          <a:xfrm>
            <a:off x="9082507" y="5710039"/>
            <a:ext cx="1690996" cy="1569919"/>
            <a:chOff x="5632043" y="5485085"/>
            <a:chExt cx="1690996" cy="1569919"/>
          </a:xfrm>
        </p:grpSpPr>
        <p:sp>
          <p:nvSpPr>
            <p:cNvPr id="31" name="Google Shape;385;p16">
              <a:extLst>
                <a:ext uri="{FF2B5EF4-FFF2-40B4-BE49-F238E27FC236}">
                  <a16:creationId xmlns:a16="http://schemas.microsoft.com/office/drawing/2014/main" id="{2FAB52DD-7BE6-47DB-F9C6-643BC2295CF9}"/>
                </a:ext>
              </a:extLst>
            </p:cNvPr>
            <p:cNvSpPr txBox="1"/>
            <p:nvPr/>
          </p:nvSpPr>
          <p:spPr>
            <a:xfrm>
              <a:off x="5632043" y="6512255"/>
              <a:ext cx="1690996" cy="542749"/>
            </a:xfrm>
            <a:prstGeom prst="rect">
              <a:avLst/>
            </a:prstGeom>
            <a:noFill/>
            <a:ln>
              <a:noFill/>
            </a:ln>
          </p:spPr>
          <p:txBody>
            <a:bodyPr spcFirstLastPara="1" wrap="square" lIns="91425" tIns="91425" rIns="91425" bIns="91425" anchor="t" anchorCtr="0">
              <a:noAutofit/>
            </a:bodyPr>
            <a:lstStyle/>
            <a:p>
              <a:pPr algn="ctr"/>
              <a:r>
                <a:rPr lang="fr-FR" sz="1600"/>
                <a:t>Nombre de portes</a:t>
              </a:r>
              <a:endParaRPr sz="1600">
                <a:solidFill>
                  <a:schemeClr val="tx1"/>
                </a:solidFill>
                <a:latin typeface="Fira Sans Extra Condensed"/>
                <a:sym typeface="Roboto"/>
              </a:endParaRPr>
            </a:p>
          </p:txBody>
        </p:sp>
        <p:pic>
          <p:nvPicPr>
            <p:cNvPr id="53" name="Image 52" descr="Une image contenant véhicule, clipart, Véhicule terrestre, illustration&#10;&#10;Description générée automatiquement">
              <a:extLst>
                <a:ext uri="{FF2B5EF4-FFF2-40B4-BE49-F238E27FC236}">
                  <a16:creationId xmlns:a16="http://schemas.microsoft.com/office/drawing/2014/main" id="{E4EB0FCC-E5D4-9AA7-C4B1-B5C64EBE23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6859" y="5485085"/>
              <a:ext cx="937069" cy="937069"/>
            </a:xfrm>
            <a:prstGeom prst="rect">
              <a:avLst/>
            </a:prstGeom>
          </p:spPr>
        </p:pic>
      </p:grpSp>
      <p:grpSp>
        <p:nvGrpSpPr>
          <p:cNvPr id="1045" name="Groupe 1044">
            <a:extLst>
              <a:ext uri="{FF2B5EF4-FFF2-40B4-BE49-F238E27FC236}">
                <a16:creationId xmlns:a16="http://schemas.microsoft.com/office/drawing/2014/main" id="{44F8EC7E-4610-745D-4ECE-FD8C61C14B9F}"/>
              </a:ext>
            </a:extLst>
          </p:cNvPr>
          <p:cNvGrpSpPr/>
          <p:nvPr/>
        </p:nvGrpSpPr>
        <p:grpSpPr>
          <a:xfrm>
            <a:off x="8865973" y="3536251"/>
            <a:ext cx="2124065" cy="1460332"/>
            <a:chOff x="12891960" y="4136698"/>
            <a:chExt cx="2124065" cy="1460332"/>
          </a:xfrm>
        </p:grpSpPr>
        <p:sp>
          <p:nvSpPr>
            <p:cNvPr id="25" name="Google Shape;385;p16">
              <a:extLst>
                <a:ext uri="{FF2B5EF4-FFF2-40B4-BE49-F238E27FC236}">
                  <a16:creationId xmlns:a16="http://schemas.microsoft.com/office/drawing/2014/main" id="{331D7B3E-4E3D-9C89-F794-91DDA0A716AA}"/>
                </a:ext>
              </a:extLst>
            </p:cNvPr>
            <p:cNvSpPr txBox="1"/>
            <p:nvPr/>
          </p:nvSpPr>
          <p:spPr>
            <a:xfrm>
              <a:off x="12891960" y="5054281"/>
              <a:ext cx="2124065" cy="542749"/>
            </a:xfrm>
            <a:prstGeom prst="rect">
              <a:avLst/>
            </a:prstGeom>
            <a:noFill/>
            <a:ln>
              <a:noFill/>
            </a:ln>
          </p:spPr>
          <p:txBody>
            <a:bodyPr spcFirstLastPara="1" wrap="square" lIns="91425" tIns="91425" rIns="91425" bIns="91425" anchor="t" anchorCtr="0">
              <a:noAutofit/>
            </a:bodyPr>
            <a:lstStyle/>
            <a:p>
              <a:pPr algn="ctr"/>
              <a:r>
                <a:rPr lang="fr-FR" sz="1600"/>
                <a:t>Première main</a:t>
              </a:r>
              <a:endParaRPr sz="1600">
                <a:solidFill>
                  <a:schemeClr val="tx1"/>
                </a:solidFill>
                <a:latin typeface="Fira Sans Extra Condensed"/>
                <a:sym typeface="Roboto"/>
              </a:endParaRPr>
            </a:p>
          </p:txBody>
        </p:sp>
        <p:pic>
          <p:nvPicPr>
            <p:cNvPr id="60" name="Image 59" descr="Une image contenant symbole, clipart, Graphique, cercle&#10;&#10;Description générée automatiquement">
              <a:extLst>
                <a:ext uri="{FF2B5EF4-FFF2-40B4-BE49-F238E27FC236}">
                  <a16:creationId xmlns:a16="http://schemas.microsoft.com/office/drawing/2014/main" id="{24FEAC37-0265-ECEE-A02E-872B61F806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41014" y="4136698"/>
              <a:ext cx="891199" cy="891199"/>
            </a:xfrm>
            <a:prstGeom prst="rect">
              <a:avLst/>
            </a:prstGeom>
          </p:spPr>
        </p:pic>
      </p:grpSp>
      <p:grpSp>
        <p:nvGrpSpPr>
          <p:cNvPr id="1048" name="Groupe 1047">
            <a:extLst>
              <a:ext uri="{FF2B5EF4-FFF2-40B4-BE49-F238E27FC236}">
                <a16:creationId xmlns:a16="http://schemas.microsoft.com/office/drawing/2014/main" id="{6C026F00-FFA5-E3B7-EBA2-71790DBACD5D}"/>
              </a:ext>
            </a:extLst>
          </p:cNvPr>
          <p:cNvGrpSpPr/>
          <p:nvPr/>
        </p:nvGrpSpPr>
        <p:grpSpPr>
          <a:xfrm>
            <a:off x="13247438" y="7735077"/>
            <a:ext cx="1458912" cy="1353354"/>
            <a:chOff x="1178252" y="3725049"/>
            <a:chExt cx="1458912" cy="1353354"/>
          </a:xfrm>
        </p:grpSpPr>
        <p:sp>
          <p:nvSpPr>
            <p:cNvPr id="33" name="Google Shape;385;p16">
              <a:extLst>
                <a:ext uri="{FF2B5EF4-FFF2-40B4-BE49-F238E27FC236}">
                  <a16:creationId xmlns:a16="http://schemas.microsoft.com/office/drawing/2014/main" id="{0931D40A-9A81-D237-7BF8-1BB5CD017BAC}"/>
                </a:ext>
              </a:extLst>
            </p:cNvPr>
            <p:cNvSpPr txBox="1"/>
            <p:nvPr/>
          </p:nvSpPr>
          <p:spPr>
            <a:xfrm>
              <a:off x="1178252" y="4535654"/>
              <a:ext cx="1458912" cy="542749"/>
            </a:xfrm>
            <a:prstGeom prst="rect">
              <a:avLst/>
            </a:prstGeom>
            <a:noFill/>
            <a:ln>
              <a:noFill/>
            </a:ln>
          </p:spPr>
          <p:txBody>
            <a:bodyPr spcFirstLastPara="1" wrap="square" lIns="91425" tIns="91425" rIns="91425" bIns="91425" anchor="t" anchorCtr="0">
              <a:noAutofit/>
            </a:bodyPr>
            <a:lstStyle/>
            <a:p>
              <a:pPr algn="ctr"/>
              <a:r>
                <a:rPr lang="fr-FR" sz="1600"/>
                <a:t>Kilométrage</a:t>
              </a:r>
              <a:endParaRPr sz="1600">
                <a:solidFill>
                  <a:schemeClr val="tx1"/>
                </a:solidFill>
                <a:latin typeface="Fira Sans Extra Condensed"/>
                <a:sym typeface="Roboto"/>
              </a:endParaRPr>
            </a:p>
          </p:txBody>
        </p:sp>
        <p:pic>
          <p:nvPicPr>
            <p:cNvPr id="62" name="Image 61" descr="Une image contenant dessin humoristique, capture d’écran, Graphique, Rectangle&#10;&#10;Description générée automatiquement">
              <a:extLst>
                <a:ext uri="{FF2B5EF4-FFF2-40B4-BE49-F238E27FC236}">
                  <a16:creationId xmlns:a16="http://schemas.microsoft.com/office/drawing/2014/main" id="{A1008E48-AF0E-41DF-D82F-BCC7B1E209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4072" y="3725049"/>
              <a:ext cx="810605" cy="810605"/>
            </a:xfrm>
            <a:prstGeom prst="rect">
              <a:avLst/>
            </a:prstGeom>
          </p:spPr>
        </p:pic>
      </p:grpSp>
      <p:grpSp>
        <p:nvGrpSpPr>
          <p:cNvPr id="1049" name="Groupe 1048">
            <a:extLst>
              <a:ext uri="{FF2B5EF4-FFF2-40B4-BE49-F238E27FC236}">
                <a16:creationId xmlns:a16="http://schemas.microsoft.com/office/drawing/2014/main" id="{96935224-D06A-A796-329A-53BFA3CFAE34}"/>
              </a:ext>
            </a:extLst>
          </p:cNvPr>
          <p:cNvGrpSpPr/>
          <p:nvPr/>
        </p:nvGrpSpPr>
        <p:grpSpPr>
          <a:xfrm>
            <a:off x="9198549" y="1756629"/>
            <a:ext cx="1458912" cy="1244207"/>
            <a:chOff x="2617009" y="3834196"/>
            <a:chExt cx="1458912" cy="1244207"/>
          </a:xfrm>
        </p:grpSpPr>
        <p:sp>
          <p:nvSpPr>
            <p:cNvPr id="30" name="Google Shape;385;p16">
              <a:extLst>
                <a:ext uri="{FF2B5EF4-FFF2-40B4-BE49-F238E27FC236}">
                  <a16:creationId xmlns:a16="http://schemas.microsoft.com/office/drawing/2014/main" id="{BE69CB6F-3043-F57D-AC69-6933AD4FB56F}"/>
                </a:ext>
              </a:extLst>
            </p:cNvPr>
            <p:cNvSpPr txBox="1"/>
            <p:nvPr/>
          </p:nvSpPr>
          <p:spPr>
            <a:xfrm>
              <a:off x="2617009" y="4535654"/>
              <a:ext cx="1458912" cy="542749"/>
            </a:xfrm>
            <a:prstGeom prst="rect">
              <a:avLst/>
            </a:prstGeom>
            <a:noFill/>
            <a:ln>
              <a:noFill/>
            </a:ln>
          </p:spPr>
          <p:txBody>
            <a:bodyPr spcFirstLastPara="1" wrap="square" lIns="91425" tIns="91425" rIns="91425" bIns="91425" anchor="t" anchorCtr="0">
              <a:noAutofit/>
            </a:bodyPr>
            <a:lstStyle/>
            <a:p>
              <a:pPr algn="ctr"/>
              <a:r>
                <a:rPr lang="fr-FR" sz="1600"/>
                <a:t>Année</a:t>
              </a:r>
              <a:endParaRPr sz="1600">
                <a:solidFill>
                  <a:schemeClr val="tx1"/>
                </a:solidFill>
                <a:latin typeface="Fira Sans Extra Condensed"/>
                <a:sym typeface="Roboto"/>
              </a:endParaRPr>
            </a:p>
          </p:txBody>
        </p:sp>
        <p:pic>
          <p:nvPicPr>
            <p:cNvPr id="1025" name="Image 1024" descr="Une image contenant Police, Graphique, texte, logo&#10;&#10;Description générée automatiquement">
              <a:extLst>
                <a:ext uri="{FF2B5EF4-FFF2-40B4-BE49-F238E27FC236}">
                  <a16:creationId xmlns:a16="http://schemas.microsoft.com/office/drawing/2014/main" id="{E45D22C1-67AA-A59C-7FAE-E4FDA900B7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1800" y="3834196"/>
              <a:ext cx="743922" cy="775904"/>
            </a:xfrm>
            <a:prstGeom prst="rect">
              <a:avLst/>
            </a:prstGeom>
          </p:spPr>
        </p:pic>
      </p:grpSp>
      <p:grpSp>
        <p:nvGrpSpPr>
          <p:cNvPr id="1047" name="Groupe 1046">
            <a:extLst>
              <a:ext uri="{FF2B5EF4-FFF2-40B4-BE49-F238E27FC236}">
                <a16:creationId xmlns:a16="http://schemas.microsoft.com/office/drawing/2014/main" id="{26FAE00F-2156-E641-A368-0C6DFF5F1798}"/>
              </a:ext>
            </a:extLst>
          </p:cNvPr>
          <p:cNvGrpSpPr/>
          <p:nvPr/>
        </p:nvGrpSpPr>
        <p:grpSpPr>
          <a:xfrm>
            <a:off x="13275941" y="1766544"/>
            <a:ext cx="1458912" cy="1149753"/>
            <a:chOff x="1782096" y="7673777"/>
            <a:chExt cx="1458912" cy="1149753"/>
          </a:xfrm>
        </p:grpSpPr>
        <p:sp>
          <p:nvSpPr>
            <p:cNvPr id="23" name="Google Shape;385;p16">
              <a:extLst>
                <a:ext uri="{FF2B5EF4-FFF2-40B4-BE49-F238E27FC236}">
                  <a16:creationId xmlns:a16="http://schemas.microsoft.com/office/drawing/2014/main" id="{A982C1EA-4B4D-C81D-DA8E-A0B28082C1A6}"/>
                </a:ext>
              </a:extLst>
            </p:cNvPr>
            <p:cNvSpPr txBox="1"/>
            <p:nvPr/>
          </p:nvSpPr>
          <p:spPr>
            <a:xfrm>
              <a:off x="1782096" y="8280781"/>
              <a:ext cx="1458912" cy="542749"/>
            </a:xfrm>
            <a:prstGeom prst="rect">
              <a:avLst/>
            </a:prstGeom>
            <a:noFill/>
            <a:ln>
              <a:noFill/>
            </a:ln>
          </p:spPr>
          <p:txBody>
            <a:bodyPr spcFirstLastPara="1" wrap="square" lIns="91425" tIns="91425" rIns="91425" bIns="91425" anchor="t" anchorCtr="0">
              <a:noAutofit/>
            </a:bodyPr>
            <a:lstStyle/>
            <a:p>
              <a:pPr algn="ctr"/>
              <a:r>
                <a:rPr lang="fr-FR" sz="1600"/>
                <a:t>Date</a:t>
              </a:r>
              <a:endParaRPr sz="1600">
                <a:solidFill>
                  <a:schemeClr val="tx1"/>
                </a:solidFill>
                <a:latin typeface="Fira Sans Extra Condensed"/>
                <a:sym typeface="Roboto"/>
              </a:endParaRPr>
            </a:p>
          </p:txBody>
        </p:sp>
        <p:pic>
          <p:nvPicPr>
            <p:cNvPr id="1028" name="Image 1027" descr="Une image contenant conception&#10;&#10;Description générée automatiquement avec une confiance moyenne">
              <a:extLst>
                <a:ext uri="{FF2B5EF4-FFF2-40B4-BE49-F238E27FC236}">
                  <a16:creationId xmlns:a16="http://schemas.microsoft.com/office/drawing/2014/main" id="{7976C34A-F7E3-1640-12D2-6E6E6CBB81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1746" y="7673777"/>
              <a:ext cx="607004" cy="607004"/>
            </a:xfrm>
            <a:prstGeom prst="rect">
              <a:avLst/>
            </a:prstGeom>
          </p:spPr>
        </p:pic>
      </p:grpSp>
      <p:grpSp>
        <p:nvGrpSpPr>
          <p:cNvPr id="1046" name="Groupe 1045">
            <a:extLst>
              <a:ext uri="{FF2B5EF4-FFF2-40B4-BE49-F238E27FC236}">
                <a16:creationId xmlns:a16="http://schemas.microsoft.com/office/drawing/2014/main" id="{4C742D5D-4D59-613E-E88C-4F25A9CF3879}"/>
              </a:ext>
            </a:extLst>
          </p:cNvPr>
          <p:cNvGrpSpPr/>
          <p:nvPr/>
        </p:nvGrpSpPr>
        <p:grpSpPr>
          <a:xfrm>
            <a:off x="11296345" y="3706119"/>
            <a:ext cx="1458912" cy="1197886"/>
            <a:chOff x="2565939" y="5919066"/>
            <a:chExt cx="1458912" cy="1197886"/>
          </a:xfrm>
        </p:grpSpPr>
        <p:sp>
          <p:nvSpPr>
            <p:cNvPr id="29" name="Google Shape;385;p16">
              <a:extLst>
                <a:ext uri="{FF2B5EF4-FFF2-40B4-BE49-F238E27FC236}">
                  <a16:creationId xmlns:a16="http://schemas.microsoft.com/office/drawing/2014/main" id="{749B07CC-B78A-E170-97A9-04B305E08A1B}"/>
                </a:ext>
              </a:extLst>
            </p:cNvPr>
            <p:cNvSpPr txBox="1"/>
            <p:nvPr/>
          </p:nvSpPr>
          <p:spPr>
            <a:xfrm>
              <a:off x="2565939" y="6574203"/>
              <a:ext cx="1458912" cy="542749"/>
            </a:xfrm>
            <a:prstGeom prst="rect">
              <a:avLst/>
            </a:prstGeom>
            <a:noFill/>
            <a:ln>
              <a:noFill/>
            </a:ln>
          </p:spPr>
          <p:txBody>
            <a:bodyPr spcFirstLastPara="1" wrap="square" lIns="91425" tIns="91425" rIns="91425" bIns="91425" anchor="t" anchorCtr="0">
              <a:noAutofit/>
            </a:bodyPr>
            <a:lstStyle/>
            <a:p>
              <a:pPr algn="ctr"/>
              <a:r>
                <a:rPr lang="fr-FR" sz="1600"/>
                <a:t>Carburant</a:t>
              </a:r>
              <a:endParaRPr sz="1600">
                <a:solidFill>
                  <a:schemeClr val="tx1"/>
                </a:solidFill>
                <a:latin typeface="Fira Sans Extra Condensed"/>
                <a:sym typeface="Roboto"/>
              </a:endParaRPr>
            </a:p>
          </p:txBody>
        </p:sp>
        <p:pic>
          <p:nvPicPr>
            <p:cNvPr id="1030" name="Image 1029" descr="Une image contenant capture d’écran, conception&#10;&#10;Description générée automatiquement">
              <a:extLst>
                <a:ext uri="{FF2B5EF4-FFF2-40B4-BE49-F238E27FC236}">
                  <a16:creationId xmlns:a16="http://schemas.microsoft.com/office/drawing/2014/main" id="{7C3A3839-670C-45BF-6D70-96F99AA730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87469" y="5919066"/>
              <a:ext cx="646331" cy="646331"/>
            </a:xfrm>
            <a:prstGeom prst="rect">
              <a:avLst/>
            </a:prstGeom>
          </p:spPr>
        </p:pic>
      </p:grpSp>
      <p:grpSp>
        <p:nvGrpSpPr>
          <p:cNvPr id="1043" name="Groupe 1042">
            <a:extLst>
              <a:ext uri="{FF2B5EF4-FFF2-40B4-BE49-F238E27FC236}">
                <a16:creationId xmlns:a16="http://schemas.microsoft.com/office/drawing/2014/main" id="{E1FD825A-5B37-FB59-0DE5-78BFE5F3802F}"/>
              </a:ext>
            </a:extLst>
          </p:cNvPr>
          <p:cNvGrpSpPr/>
          <p:nvPr/>
        </p:nvGrpSpPr>
        <p:grpSpPr>
          <a:xfrm>
            <a:off x="15168085" y="3514018"/>
            <a:ext cx="1286446" cy="1417671"/>
            <a:chOff x="1279493" y="5798920"/>
            <a:chExt cx="1286446" cy="1417671"/>
          </a:xfrm>
        </p:grpSpPr>
        <p:sp>
          <p:nvSpPr>
            <p:cNvPr id="45" name="ZoneTexte 44">
              <a:extLst>
                <a:ext uri="{FF2B5EF4-FFF2-40B4-BE49-F238E27FC236}">
                  <a16:creationId xmlns:a16="http://schemas.microsoft.com/office/drawing/2014/main" id="{CBB610D1-B7FC-CF73-1CBF-6F5B59A507BB}"/>
                </a:ext>
              </a:extLst>
            </p:cNvPr>
            <p:cNvSpPr txBox="1"/>
            <p:nvPr/>
          </p:nvSpPr>
          <p:spPr>
            <a:xfrm>
              <a:off x="1279493" y="6570260"/>
              <a:ext cx="1286446" cy="646331"/>
            </a:xfrm>
            <a:prstGeom prst="rect">
              <a:avLst/>
            </a:prstGeom>
            <a:noFill/>
          </p:spPr>
          <p:txBody>
            <a:bodyPr wrap="square">
              <a:spAutoFit/>
            </a:bodyPr>
            <a:lstStyle/>
            <a:p>
              <a:r>
                <a:rPr lang="fr-FR" sz="1800"/>
                <a:t>Boite de vitesses</a:t>
              </a:r>
              <a:endParaRPr lang="fr-FR"/>
            </a:p>
          </p:txBody>
        </p:sp>
        <p:pic>
          <p:nvPicPr>
            <p:cNvPr id="1032" name="Image 1031" descr="Une image contenant clipart, conception, illustration&#10;&#10;Description générée automatiquement">
              <a:extLst>
                <a:ext uri="{FF2B5EF4-FFF2-40B4-BE49-F238E27FC236}">
                  <a16:creationId xmlns:a16="http://schemas.microsoft.com/office/drawing/2014/main" id="{8FFD0539-7E5A-3E66-2067-A5F723EDC0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1973" y="5798920"/>
              <a:ext cx="783592" cy="783592"/>
            </a:xfrm>
            <a:prstGeom prst="rect">
              <a:avLst/>
            </a:prstGeom>
          </p:spPr>
        </p:pic>
      </p:grpSp>
      <p:grpSp>
        <p:nvGrpSpPr>
          <p:cNvPr id="1042" name="Groupe 1041">
            <a:extLst>
              <a:ext uri="{FF2B5EF4-FFF2-40B4-BE49-F238E27FC236}">
                <a16:creationId xmlns:a16="http://schemas.microsoft.com/office/drawing/2014/main" id="{0A849E6A-E786-D41E-ED7F-738CCBC3ACAE}"/>
              </a:ext>
            </a:extLst>
          </p:cNvPr>
          <p:cNvGrpSpPr/>
          <p:nvPr/>
        </p:nvGrpSpPr>
        <p:grpSpPr>
          <a:xfrm>
            <a:off x="13159899" y="3674883"/>
            <a:ext cx="1690996" cy="1321700"/>
            <a:chOff x="5623508" y="7571988"/>
            <a:chExt cx="1690996" cy="1321700"/>
          </a:xfrm>
        </p:grpSpPr>
        <p:sp>
          <p:nvSpPr>
            <p:cNvPr id="28" name="Google Shape;385;p16">
              <a:extLst>
                <a:ext uri="{FF2B5EF4-FFF2-40B4-BE49-F238E27FC236}">
                  <a16:creationId xmlns:a16="http://schemas.microsoft.com/office/drawing/2014/main" id="{9C3FD008-09A6-2667-CA50-710B79904279}"/>
                </a:ext>
              </a:extLst>
            </p:cNvPr>
            <p:cNvSpPr txBox="1"/>
            <p:nvPr/>
          </p:nvSpPr>
          <p:spPr>
            <a:xfrm>
              <a:off x="5623508" y="8350939"/>
              <a:ext cx="1690996" cy="542749"/>
            </a:xfrm>
            <a:prstGeom prst="rect">
              <a:avLst/>
            </a:prstGeom>
            <a:noFill/>
            <a:ln>
              <a:noFill/>
            </a:ln>
          </p:spPr>
          <p:txBody>
            <a:bodyPr spcFirstLastPara="1" wrap="square" lIns="91425" tIns="91425" rIns="91425" bIns="91425" anchor="t" anchorCtr="0">
              <a:noAutofit/>
            </a:bodyPr>
            <a:lstStyle/>
            <a:p>
              <a:pPr algn="ctr"/>
              <a:r>
                <a:rPr lang="fr-FR" sz="1600"/>
                <a:t>Couleur</a:t>
              </a:r>
              <a:endParaRPr sz="1600">
                <a:solidFill>
                  <a:schemeClr val="tx1"/>
                </a:solidFill>
                <a:latin typeface="Fira Sans Extra Condensed"/>
                <a:sym typeface="Roboto"/>
              </a:endParaRPr>
            </a:p>
          </p:txBody>
        </p:sp>
        <p:pic>
          <p:nvPicPr>
            <p:cNvPr id="1038" name="Image 1037" descr="Une image contenant cercle, clipart, outil, illustration&#10;&#10;Description générée automatiquement">
              <a:extLst>
                <a:ext uri="{FF2B5EF4-FFF2-40B4-BE49-F238E27FC236}">
                  <a16:creationId xmlns:a16="http://schemas.microsoft.com/office/drawing/2014/main" id="{FC95E463-5C72-8362-DD30-56ACEFD15A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0835" y="7571988"/>
              <a:ext cx="739336" cy="739336"/>
            </a:xfrm>
            <a:prstGeom prst="rect">
              <a:avLst/>
            </a:prstGeom>
          </p:spPr>
        </p:pic>
      </p:grpSp>
      <p:grpSp>
        <p:nvGrpSpPr>
          <p:cNvPr id="1041" name="Groupe 1040">
            <a:extLst>
              <a:ext uri="{FF2B5EF4-FFF2-40B4-BE49-F238E27FC236}">
                <a16:creationId xmlns:a16="http://schemas.microsoft.com/office/drawing/2014/main" id="{E7110312-A725-51C2-0C5B-7B3D828ACD73}"/>
              </a:ext>
            </a:extLst>
          </p:cNvPr>
          <p:cNvGrpSpPr/>
          <p:nvPr/>
        </p:nvGrpSpPr>
        <p:grpSpPr>
          <a:xfrm>
            <a:off x="13188730" y="5710039"/>
            <a:ext cx="1633334" cy="1537898"/>
            <a:chOff x="5690357" y="3628874"/>
            <a:chExt cx="1633334" cy="1537898"/>
          </a:xfrm>
        </p:grpSpPr>
        <p:sp>
          <p:nvSpPr>
            <p:cNvPr id="22" name="Google Shape;385;p16">
              <a:extLst>
                <a:ext uri="{FF2B5EF4-FFF2-40B4-BE49-F238E27FC236}">
                  <a16:creationId xmlns:a16="http://schemas.microsoft.com/office/drawing/2014/main" id="{DACF8131-09DE-C249-2A93-D0CD074F336C}"/>
                </a:ext>
              </a:extLst>
            </p:cNvPr>
            <p:cNvSpPr txBox="1"/>
            <p:nvPr/>
          </p:nvSpPr>
          <p:spPr>
            <a:xfrm>
              <a:off x="5690357" y="4624023"/>
              <a:ext cx="1633334" cy="542749"/>
            </a:xfrm>
            <a:prstGeom prst="rect">
              <a:avLst/>
            </a:prstGeom>
            <a:noFill/>
            <a:ln>
              <a:noFill/>
            </a:ln>
          </p:spPr>
          <p:txBody>
            <a:bodyPr spcFirstLastPara="1" wrap="square" lIns="91425" tIns="91425" rIns="91425" bIns="91425" anchor="t" anchorCtr="0">
              <a:noAutofit/>
            </a:bodyPr>
            <a:lstStyle/>
            <a:p>
              <a:pPr algn="ctr"/>
              <a:r>
                <a:rPr lang="fr-FR" sz="1600"/>
                <a:t>Puissance fiscale</a:t>
              </a:r>
              <a:endParaRPr sz="1600">
                <a:solidFill>
                  <a:schemeClr val="tx1"/>
                </a:solidFill>
                <a:latin typeface="Fira Sans Extra Condensed"/>
                <a:sym typeface="Roboto"/>
              </a:endParaRPr>
            </a:p>
          </p:txBody>
        </p:sp>
        <p:pic>
          <p:nvPicPr>
            <p:cNvPr id="1040" name="Image 1039" descr="Une image contenant noir, obscurité&#10;&#10;Description générée automatiquement">
              <a:extLst>
                <a:ext uri="{FF2B5EF4-FFF2-40B4-BE49-F238E27FC236}">
                  <a16:creationId xmlns:a16="http://schemas.microsoft.com/office/drawing/2014/main" id="{E5CCE15F-CC3B-4B49-5CD0-F771187E4E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10516" y="3628874"/>
              <a:ext cx="909753" cy="909753"/>
            </a:xfrm>
            <a:prstGeom prst="rect">
              <a:avLst/>
            </a:prstGeom>
          </p:spPr>
        </p:pic>
      </p:grpSp>
      <p:grpSp>
        <p:nvGrpSpPr>
          <p:cNvPr id="1055" name="Groupe 1054">
            <a:extLst>
              <a:ext uri="{FF2B5EF4-FFF2-40B4-BE49-F238E27FC236}">
                <a16:creationId xmlns:a16="http://schemas.microsoft.com/office/drawing/2014/main" id="{32DFF5A6-83BC-B244-423A-2FB2015A023A}"/>
              </a:ext>
            </a:extLst>
          </p:cNvPr>
          <p:cNvGrpSpPr/>
          <p:nvPr/>
        </p:nvGrpSpPr>
        <p:grpSpPr>
          <a:xfrm>
            <a:off x="14742593" y="5757937"/>
            <a:ext cx="2137431" cy="1442101"/>
            <a:chOff x="5237720" y="5909741"/>
            <a:chExt cx="2137431" cy="1442101"/>
          </a:xfrm>
        </p:grpSpPr>
        <p:pic>
          <p:nvPicPr>
            <p:cNvPr id="58" name="Image 57" descr="Une image contenant clipart, Graphique, conception, capture d’écran&#10;&#10;Description générée automatiquement">
              <a:extLst>
                <a:ext uri="{FF2B5EF4-FFF2-40B4-BE49-F238E27FC236}">
                  <a16:creationId xmlns:a16="http://schemas.microsoft.com/office/drawing/2014/main" id="{ECA3A9DB-5C2F-FCBB-260A-96E7F1AE7E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73019" y="5909741"/>
              <a:ext cx="866834" cy="866834"/>
            </a:xfrm>
            <a:prstGeom prst="rect">
              <a:avLst/>
            </a:prstGeom>
          </p:spPr>
        </p:pic>
        <p:sp>
          <p:nvSpPr>
            <p:cNvPr id="1054" name="Google Shape;385;p16">
              <a:extLst>
                <a:ext uri="{FF2B5EF4-FFF2-40B4-BE49-F238E27FC236}">
                  <a16:creationId xmlns:a16="http://schemas.microsoft.com/office/drawing/2014/main" id="{80781E7A-85BC-C7F9-2C7D-450F2A1BCFE0}"/>
                </a:ext>
              </a:extLst>
            </p:cNvPr>
            <p:cNvSpPr txBox="1"/>
            <p:nvPr/>
          </p:nvSpPr>
          <p:spPr>
            <a:xfrm>
              <a:off x="5237720" y="6809093"/>
              <a:ext cx="2137431" cy="542749"/>
            </a:xfrm>
            <a:prstGeom prst="rect">
              <a:avLst/>
            </a:prstGeom>
            <a:noFill/>
            <a:ln>
              <a:noFill/>
            </a:ln>
          </p:spPr>
          <p:txBody>
            <a:bodyPr spcFirstLastPara="1" wrap="square" lIns="91425" tIns="91425" rIns="91425" bIns="91425" anchor="t" anchorCtr="0">
              <a:noAutofit/>
            </a:bodyPr>
            <a:lstStyle/>
            <a:p>
              <a:pPr algn="ctr"/>
              <a:r>
                <a:rPr lang="fr-FR" sz="1600"/>
                <a:t>Voiture personnalisée</a:t>
              </a:r>
              <a:endParaRPr sz="1600">
                <a:solidFill>
                  <a:schemeClr val="tx1"/>
                </a:solidFill>
                <a:latin typeface="Fira Sans Extra Condensed"/>
                <a:sym typeface="Roboto"/>
              </a:endParaRPr>
            </a:p>
          </p:txBody>
        </p:sp>
      </p:grpSp>
      <p:grpSp>
        <p:nvGrpSpPr>
          <p:cNvPr id="1123" name="Groupe 1122">
            <a:extLst>
              <a:ext uri="{FF2B5EF4-FFF2-40B4-BE49-F238E27FC236}">
                <a16:creationId xmlns:a16="http://schemas.microsoft.com/office/drawing/2014/main" id="{A24FE3FC-798A-D6D3-4C57-13557FD45161}"/>
              </a:ext>
            </a:extLst>
          </p:cNvPr>
          <p:cNvGrpSpPr/>
          <p:nvPr/>
        </p:nvGrpSpPr>
        <p:grpSpPr>
          <a:xfrm>
            <a:off x="10986001" y="7645213"/>
            <a:ext cx="2079599" cy="1443218"/>
            <a:chOff x="9711815" y="7735077"/>
            <a:chExt cx="2079599" cy="1443218"/>
          </a:xfrm>
        </p:grpSpPr>
        <p:sp>
          <p:nvSpPr>
            <p:cNvPr id="1120" name="ZoneTexte 1119">
              <a:extLst>
                <a:ext uri="{FF2B5EF4-FFF2-40B4-BE49-F238E27FC236}">
                  <a16:creationId xmlns:a16="http://schemas.microsoft.com/office/drawing/2014/main" id="{B7F501B7-2BF6-E69A-70B7-C79E3B3EED05}"/>
                </a:ext>
              </a:extLst>
            </p:cNvPr>
            <p:cNvSpPr txBox="1"/>
            <p:nvPr/>
          </p:nvSpPr>
          <p:spPr>
            <a:xfrm>
              <a:off x="9711815" y="8593520"/>
              <a:ext cx="2079599" cy="584775"/>
            </a:xfrm>
            <a:prstGeom prst="rect">
              <a:avLst/>
            </a:prstGeom>
            <a:noFill/>
          </p:spPr>
          <p:txBody>
            <a:bodyPr wrap="square">
              <a:spAutoFit/>
            </a:bodyPr>
            <a:lstStyle/>
            <a:p>
              <a:pPr algn="ctr"/>
              <a:r>
                <a:rPr lang="fr-FR" sz="1600"/>
                <a:t>Véhicule en garantie</a:t>
              </a:r>
            </a:p>
          </p:txBody>
        </p:sp>
        <p:pic>
          <p:nvPicPr>
            <p:cNvPr id="1122" name="Image 1121" descr="Une image contenant noir, obscurité&#10;&#10;Description générée automatiquement">
              <a:extLst>
                <a:ext uri="{FF2B5EF4-FFF2-40B4-BE49-F238E27FC236}">
                  <a16:creationId xmlns:a16="http://schemas.microsoft.com/office/drawing/2014/main" id="{7A781BFF-267F-B2A7-156F-F633AAEE30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32579" y="7735077"/>
              <a:ext cx="810605" cy="810605"/>
            </a:xfrm>
            <a:prstGeom prst="rect">
              <a:avLst/>
            </a:prstGeom>
          </p:spPr>
        </p:pic>
      </p:grpSp>
      <p:sp>
        <p:nvSpPr>
          <p:cNvPr id="1124" name="Rectangle : coins arrondis 1123">
            <a:extLst>
              <a:ext uri="{FF2B5EF4-FFF2-40B4-BE49-F238E27FC236}">
                <a16:creationId xmlns:a16="http://schemas.microsoft.com/office/drawing/2014/main" id="{CE776C25-CF78-3D98-7E90-DC6604BD9AD2}"/>
              </a:ext>
            </a:extLst>
          </p:cNvPr>
          <p:cNvSpPr/>
          <p:nvPr/>
        </p:nvSpPr>
        <p:spPr>
          <a:xfrm>
            <a:off x="3406049" y="2729461"/>
            <a:ext cx="1939378" cy="15558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a:t>17028 lignes</a:t>
            </a:r>
          </a:p>
        </p:txBody>
      </p:sp>
      <p:sp>
        <p:nvSpPr>
          <p:cNvPr id="1125" name="Rectangle : coins arrondis 1124">
            <a:extLst>
              <a:ext uri="{FF2B5EF4-FFF2-40B4-BE49-F238E27FC236}">
                <a16:creationId xmlns:a16="http://schemas.microsoft.com/office/drawing/2014/main" id="{2B01CE1B-F5CF-4599-CA25-1C9000C7AF6D}"/>
              </a:ext>
            </a:extLst>
          </p:cNvPr>
          <p:cNvSpPr/>
          <p:nvPr/>
        </p:nvSpPr>
        <p:spPr>
          <a:xfrm>
            <a:off x="3406049" y="6180856"/>
            <a:ext cx="1939378" cy="15558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a:t>14 colonnes</a:t>
            </a:r>
          </a:p>
        </p:txBody>
      </p:sp>
    </p:spTree>
    <p:extLst>
      <p:ext uri="{BB962C8B-B14F-4D97-AF65-F5344CB8AC3E}">
        <p14:creationId xmlns:p14="http://schemas.microsoft.com/office/powerpoint/2010/main" val="111106071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362200" y="136169"/>
            <a:ext cx="816858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MA" altLang="zh-CN" sz="4200" b="1">
                <a:solidFill>
                  <a:schemeClr val="accent3"/>
                </a:solidFill>
                <a:latin typeface="Amasis MT Pro Light" panose="02040304050005020304" pitchFamily="18" charset="0"/>
                <a:cs typeface="+mn-ea"/>
                <a:sym typeface="+mn-lt"/>
              </a:rPr>
              <a:t>Présentation de la base de données </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64811" y="23335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27751"/>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grpSp>
        <p:nvGrpSpPr>
          <p:cNvPr id="12" name="Groupe 11">
            <a:extLst>
              <a:ext uri="{FF2B5EF4-FFF2-40B4-BE49-F238E27FC236}">
                <a16:creationId xmlns:a16="http://schemas.microsoft.com/office/drawing/2014/main" id="{574A6D24-F50B-806D-4353-1F84AC7C703F}"/>
              </a:ext>
            </a:extLst>
          </p:cNvPr>
          <p:cNvGrpSpPr/>
          <p:nvPr/>
        </p:nvGrpSpPr>
        <p:grpSpPr>
          <a:xfrm>
            <a:off x="13771150" y="2314452"/>
            <a:ext cx="2658901" cy="6553199"/>
            <a:chOff x="12648250" y="2424997"/>
            <a:chExt cx="2658901" cy="6553200"/>
          </a:xfrm>
        </p:grpSpPr>
        <p:sp>
          <p:nvSpPr>
            <p:cNvPr id="10" name="Rectangle 9">
              <a:extLst>
                <a:ext uri="{FF2B5EF4-FFF2-40B4-BE49-F238E27FC236}">
                  <a16:creationId xmlns:a16="http://schemas.microsoft.com/office/drawing/2014/main" id="{2B77A16C-A38A-F46E-9611-92A3812A3887}"/>
                </a:ext>
              </a:extLst>
            </p:cNvPr>
            <p:cNvSpPr/>
            <p:nvPr/>
          </p:nvSpPr>
          <p:spPr>
            <a:xfrm>
              <a:off x="12685786" y="2424997"/>
              <a:ext cx="2570268" cy="6553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EF1FEF9-BE69-A821-1177-BEF49F423185}"/>
                </a:ext>
              </a:extLst>
            </p:cNvPr>
            <p:cNvSpPr txBox="1"/>
            <p:nvPr/>
          </p:nvSpPr>
          <p:spPr>
            <a:xfrm>
              <a:off x="12648250" y="2461441"/>
              <a:ext cx="2658901" cy="1065545"/>
            </a:xfrm>
            <a:prstGeom prst="rect">
              <a:avLst/>
            </a:prstGeom>
            <a:noFill/>
          </p:spPr>
          <p:txBody>
            <a:bodyPr wrap="square" rtlCol="0">
              <a:spAutoFit/>
            </a:bodyPr>
            <a:lstStyle/>
            <a:p>
              <a:pPr algn="ctr"/>
              <a:r>
                <a:rPr lang="fr-FR" sz="1800">
                  <a:solidFill>
                    <a:schemeClr val="accent5">
                      <a:lumMod val="75000"/>
                    </a:schemeClr>
                  </a:solidFill>
                  <a:latin typeface="Fira Sans Extra Condensed"/>
                </a:rPr>
                <a:t>Colonne temporelle</a:t>
              </a:r>
            </a:p>
          </p:txBody>
        </p:sp>
      </p:grpSp>
      <p:grpSp>
        <p:nvGrpSpPr>
          <p:cNvPr id="1049" name="Groupe 1048">
            <a:extLst>
              <a:ext uri="{FF2B5EF4-FFF2-40B4-BE49-F238E27FC236}">
                <a16:creationId xmlns:a16="http://schemas.microsoft.com/office/drawing/2014/main" id="{96935224-D06A-A796-329A-53BFA3CFAE34}"/>
              </a:ext>
            </a:extLst>
          </p:cNvPr>
          <p:cNvGrpSpPr/>
          <p:nvPr/>
        </p:nvGrpSpPr>
        <p:grpSpPr>
          <a:xfrm>
            <a:off x="14364364" y="3553378"/>
            <a:ext cx="1458912" cy="1244207"/>
            <a:chOff x="2617009" y="3834196"/>
            <a:chExt cx="1458912" cy="1244207"/>
          </a:xfrm>
        </p:grpSpPr>
        <p:sp>
          <p:nvSpPr>
            <p:cNvPr id="30" name="Google Shape;385;p16">
              <a:extLst>
                <a:ext uri="{FF2B5EF4-FFF2-40B4-BE49-F238E27FC236}">
                  <a16:creationId xmlns:a16="http://schemas.microsoft.com/office/drawing/2014/main" id="{BE69CB6F-3043-F57D-AC69-6933AD4FB56F}"/>
                </a:ext>
              </a:extLst>
            </p:cNvPr>
            <p:cNvSpPr txBox="1"/>
            <p:nvPr/>
          </p:nvSpPr>
          <p:spPr>
            <a:xfrm>
              <a:off x="2617009" y="4535654"/>
              <a:ext cx="1458912" cy="542749"/>
            </a:xfrm>
            <a:prstGeom prst="rect">
              <a:avLst/>
            </a:prstGeom>
            <a:noFill/>
            <a:ln>
              <a:noFill/>
            </a:ln>
          </p:spPr>
          <p:txBody>
            <a:bodyPr spcFirstLastPara="1" wrap="square" lIns="91425" tIns="91425" rIns="91425" bIns="91425" anchor="t" anchorCtr="0">
              <a:noAutofit/>
            </a:bodyPr>
            <a:lstStyle/>
            <a:p>
              <a:pPr algn="ctr"/>
              <a:r>
                <a:rPr lang="fr-FR" sz="1600"/>
                <a:t>Année</a:t>
              </a:r>
              <a:endParaRPr sz="1600">
                <a:solidFill>
                  <a:schemeClr val="tx1"/>
                </a:solidFill>
                <a:latin typeface="Fira Sans Extra Condensed"/>
                <a:sym typeface="Roboto"/>
              </a:endParaRPr>
            </a:p>
          </p:txBody>
        </p:sp>
        <p:pic>
          <p:nvPicPr>
            <p:cNvPr id="1025" name="Image 1024" descr="Une image contenant Police, Graphique, texte, logo&#10;&#10;Description générée automatiquement">
              <a:extLst>
                <a:ext uri="{FF2B5EF4-FFF2-40B4-BE49-F238E27FC236}">
                  <a16:creationId xmlns:a16="http://schemas.microsoft.com/office/drawing/2014/main" id="{E45D22C1-67AA-A59C-7FAE-E4FDA900B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3834196"/>
              <a:ext cx="743922" cy="775904"/>
            </a:xfrm>
            <a:prstGeom prst="rect">
              <a:avLst/>
            </a:prstGeom>
          </p:spPr>
        </p:pic>
      </p:grpSp>
      <p:grpSp>
        <p:nvGrpSpPr>
          <p:cNvPr id="1047" name="Groupe 1046">
            <a:extLst>
              <a:ext uri="{FF2B5EF4-FFF2-40B4-BE49-F238E27FC236}">
                <a16:creationId xmlns:a16="http://schemas.microsoft.com/office/drawing/2014/main" id="{26FAE00F-2156-E641-A368-0C6DFF5F1798}"/>
              </a:ext>
            </a:extLst>
          </p:cNvPr>
          <p:cNvGrpSpPr/>
          <p:nvPr/>
        </p:nvGrpSpPr>
        <p:grpSpPr>
          <a:xfrm>
            <a:off x="14371144" y="6232507"/>
            <a:ext cx="1458912" cy="1149753"/>
            <a:chOff x="1782096" y="7673777"/>
            <a:chExt cx="1458912" cy="1149753"/>
          </a:xfrm>
        </p:grpSpPr>
        <p:sp>
          <p:nvSpPr>
            <p:cNvPr id="23" name="Google Shape;385;p16">
              <a:extLst>
                <a:ext uri="{FF2B5EF4-FFF2-40B4-BE49-F238E27FC236}">
                  <a16:creationId xmlns:a16="http://schemas.microsoft.com/office/drawing/2014/main" id="{A982C1EA-4B4D-C81D-DA8E-A0B28082C1A6}"/>
                </a:ext>
              </a:extLst>
            </p:cNvPr>
            <p:cNvSpPr txBox="1"/>
            <p:nvPr/>
          </p:nvSpPr>
          <p:spPr>
            <a:xfrm>
              <a:off x="1782096" y="8280781"/>
              <a:ext cx="1458912" cy="542749"/>
            </a:xfrm>
            <a:prstGeom prst="rect">
              <a:avLst/>
            </a:prstGeom>
            <a:noFill/>
            <a:ln>
              <a:noFill/>
            </a:ln>
          </p:spPr>
          <p:txBody>
            <a:bodyPr spcFirstLastPara="1" wrap="square" lIns="91425" tIns="91425" rIns="91425" bIns="91425" anchor="t" anchorCtr="0">
              <a:noAutofit/>
            </a:bodyPr>
            <a:lstStyle/>
            <a:p>
              <a:pPr algn="ctr"/>
              <a:r>
                <a:rPr lang="fr-FR" sz="1600"/>
                <a:t>Date</a:t>
              </a:r>
              <a:endParaRPr sz="1600">
                <a:solidFill>
                  <a:schemeClr val="tx1"/>
                </a:solidFill>
                <a:latin typeface="Fira Sans Extra Condensed"/>
                <a:sym typeface="Roboto"/>
              </a:endParaRPr>
            </a:p>
          </p:txBody>
        </p:sp>
        <p:pic>
          <p:nvPicPr>
            <p:cNvPr id="1028" name="Image 1027" descr="Une image contenant conception&#10;&#10;Description générée automatiquement avec une confiance moyenne">
              <a:extLst>
                <a:ext uri="{FF2B5EF4-FFF2-40B4-BE49-F238E27FC236}">
                  <a16:creationId xmlns:a16="http://schemas.microsoft.com/office/drawing/2014/main" id="{7976C34A-F7E3-1640-12D2-6E6E6CBB8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1746" y="7673777"/>
              <a:ext cx="607004" cy="607004"/>
            </a:xfrm>
            <a:prstGeom prst="rect">
              <a:avLst/>
            </a:prstGeom>
          </p:spPr>
        </p:pic>
      </p:grpSp>
      <p:grpSp>
        <p:nvGrpSpPr>
          <p:cNvPr id="3" name="Groupe 2">
            <a:extLst>
              <a:ext uri="{FF2B5EF4-FFF2-40B4-BE49-F238E27FC236}">
                <a16:creationId xmlns:a16="http://schemas.microsoft.com/office/drawing/2014/main" id="{D3C79D32-5639-9D63-F99C-59E309EBEE62}"/>
              </a:ext>
            </a:extLst>
          </p:cNvPr>
          <p:cNvGrpSpPr/>
          <p:nvPr/>
        </p:nvGrpSpPr>
        <p:grpSpPr>
          <a:xfrm>
            <a:off x="1600200" y="2336148"/>
            <a:ext cx="3988793" cy="6613789"/>
            <a:chOff x="964207" y="2318139"/>
            <a:chExt cx="2615439" cy="6553199"/>
          </a:xfrm>
        </p:grpSpPr>
        <p:sp>
          <p:nvSpPr>
            <p:cNvPr id="4" name="Rectangle 3">
              <a:extLst>
                <a:ext uri="{FF2B5EF4-FFF2-40B4-BE49-F238E27FC236}">
                  <a16:creationId xmlns:a16="http://schemas.microsoft.com/office/drawing/2014/main" id="{186D54F9-059F-25D3-9750-54151DF1C134}"/>
                </a:ext>
              </a:extLst>
            </p:cNvPr>
            <p:cNvSpPr/>
            <p:nvPr/>
          </p:nvSpPr>
          <p:spPr>
            <a:xfrm>
              <a:off x="1171861" y="2318139"/>
              <a:ext cx="2256271" cy="65531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3366C686-C154-768F-35A6-B9BF393737E3}"/>
                </a:ext>
              </a:extLst>
            </p:cNvPr>
            <p:cNvSpPr txBox="1"/>
            <p:nvPr/>
          </p:nvSpPr>
          <p:spPr>
            <a:xfrm>
              <a:off x="964207" y="2471446"/>
              <a:ext cx="2615439" cy="608883"/>
            </a:xfrm>
            <a:prstGeom prst="rect">
              <a:avLst/>
            </a:prstGeom>
            <a:noFill/>
          </p:spPr>
          <p:txBody>
            <a:bodyPr wrap="square" rtlCol="0">
              <a:spAutoFit/>
            </a:bodyPr>
            <a:lstStyle/>
            <a:p>
              <a:pPr algn="ctr"/>
              <a:r>
                <a:rPr lang="fr-FR" sz="1800" b="1">
                  <a:solidFill>
                    <a:schemeClr val="accent1"/>
                  </a:solidFill>
                  <a:latin typeface="Fira Sans Extra Condensed"/>
                </a:rPr>
                <a:t>Colonnes numériques </a:t>
              </a:r>
            </a:p>
          </p:txBody>
        </p:sp>
      </p:grpSp>
      <p:grpSp>
        <p:nvGrpSpPr>
          <p:cNvPr id="50" name="Groupe 49">
            <a:extLst>
              <a:ext uri="{FF2B5EF4-FFF2-40B4-BE49-F238E27FC236}">
                <a16:creationId xmlns:a16="http://schemas.microsoft.com/office/drawing/2014/main" id="{D3BBE0B1-BF43-615F-C488-5EB67DF4FCB9}"/>
              </a:ext>
            </a:extLst>
          </p:cNvPr>
          <p:cNvGrpSpPr/>
          <p:nvPr/>
        </p:nvGrpSpPr>
        <p:grpSpPr>
          <a:xfrm>
            <a:off x="4073714" y="3474104"/>
            <a:ext cx="1085102" cy="1540488"/>
            <a:chOff x="16046926" y="1591678"/>
            <a:chExt cx="1085102" cy="1540488"/>
          </a:xfrm>
        </p:grpSpPr>
        <p:sp>
          <p:nvSpPr>
            <p:cNvPr id="49" name="ZoneTexte 48">
              <a:extLst>
                <a:ext uri="{FF2B5EF4-FFF2-40B4-BE49-F238E27FC236}">
                  <a16:creationId xmlns:a16="http://schemas.microsoft.com/office/drawing/2014/main" id="{8A29FF69-E6E7-BCF0-1D9B-92B8D75D40F1}"/>
                </a:ext>
              </a:extLst>
            </p:cNvPr>
            <p:cNvSpPr txBox="1"/>
            <p:nvPr/>
          </p:nvSpPr>
          <p:spPr>
            <a:xfrm>
              <a:off x="16251839" y="2762834"/>
              <a:ext cx="880189" cy="369332"/>
            </a:xfrm>
            <a:prstGeom prst="rect">
              <a:avLst/>
            </a:prstGeom>
            <a:noFill/>
          </p:spPr>
          <p:txBody>
            <a:bodyPr wrap="square">
              <a:spAutoFit/>
            </a:bodyPr>
            <a:lstStyle/>
            <a:p>
              <a:r>
                <a:rPr lang="fr-FR"/>
                <a:t>P</a:t>
              </a:r>
              <a:r>
                <a:rPr lang="fr-FR" sz="1800"/>
                <a:t>rix</a:t>
              </a:r>
              <a:endParaRPr lang="fr-FR"/>
            </a:p>
          </p:txBody>
        </p:sp>
        <p:pic>
          <p:nvPicPr>
            <p:cNvPr id="1026" name="Picture 2" descr="Tag ">
              <a:extLst>
                <a:ext uri="{FF2B5EF4-FFF2-40B4-BE49-F238E27FC236}">
                  <a16:creationId xmlns:a16="http://schemas.microsoft.com/office/drawing/2014/main" id="{36ACD776-EA7F-51AA-2C1B-BFBAC071E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6926" y="1591678"/>
              <a:ext cx="1021873" cy="10218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e 54">
            <a:extLst>
              <a:ext uri="{FF2B5EF4-FFF2-40B4-BE49-F238E27FC236}">
                <a16:creationId xmlns:a16="http://schemas.microsoft.com/office/drawing/2014/main" id="{AABD59EF-2CB5-0C9D-0F17-B110E345D83D}"/>
              </a:ext>
            </a:extLst>
          </p:cNvPr>
          <p:cNvGrpSpPr/>
          <p:nvPr/>
        </p:nvGrpSpPr>
        <p:grpSpPr>
          <a:xfrm>
            <a:off x="2073300" y="3260109"/>
            <a:ext cx="1690996" cy="1569919"/>
            <a:chOff x="5632043" y="5485085"/>
            <a:chExt cx="1690996" cy="1569919"/>
          </a:xfrm>
        </p:grpSpPr>
        <p:sp>
          <p:nvSpPr>
            <p:cNvPr id="31" name="Google Shape;385;p16">
              <a:extLst>
                <a:ext uri="{FF2B5EF4-FFF2-40B4-BE49-F238E27FC236}">
                  <a16:creationId xmlns:a16="http://schemas.microsoft.com/office/drawing/2014/main" id="{2FAB52DD-7BE6-47DB-F9C6-643BC2295CF9}"/>
                </a:ext>
              </a:extLst>
            </p:cNvPr>
            <p:cNvSpPr txBox="1"/>
            <p:nvPr/>
          </p:nvSpPr>
          <p:spPr>
            <a:xfrm>
              <a:off x="5632043" y="6512255"/>
              <a:ext cx="1690996" cy="542749"/>
            </a:xfrm>
            <a:prstGeom prst="rect">
              <a:avLst/>
            </a:prstGeom>
            <a:noFill/>
            <a:ln>
              <a:noFill/>
            </a:ln>
          </p:spPr>
          <p:txBody>
            <a:bodyPr spcFirstLastPara="1" wrap="square" lIns="91425" tIns="91425" rIns="91425" bIns="91425" anchor="t" anchorCtr="0">
              <a:noAutofit/>
            </a:bodyPr>
            <a:lstStyle/>
            <a:p>
              <a:pPr algn="ctr"/>
              <a:r>
                <a:rPr lang="fr-FR" sz="1600"/>
                <a:t>Nombre de portes</a:t>
              </a:r>
              <a:endParaRPr sz="1600">
                <a:solidFill>
                  <a:schemeClr val="tx1"/>
                </a:solidFill>
                <a:latin typeface="Fira Sans Extra Condensed"/>
                <a:sym typeface="Roboto"/>
              </a:endParaRPr>
            </a:p>
          </p:txBody>
        </p:sp>
        <p:pic>
          <p:nvPicPr>
            <p:cNvPr id="53" name="Image 52" descr="Une image contenant véhicule, clipart, Véhicule terrestre, illustration&#10;&#10;Description générée automatiquement">
              <a:extLst>
                <a:ext uri="{FF2B5EF4-FFF2-40B4-BE49-F238E27FC236}">
                  <a16:creationId xmlns:a16="http://schemas.microsoft.com/office/drawing/2014/main" id="{E4EB0FCC-E5D4-9AA7-C4B1-B5C64EBE23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6859" y="5485085"/>
              <a:ext cx="937069" cy="937069"/>
            </a:xfrm>
            <a:prstGeom prst="rect">
              <a:avLst/>
            </a:prstGeom>
          </p:spPr>
        </p:pic>
      </p:grpSp>
      <p:grpSp>
        <p:nvGrpSpPr>
          <p:cNvPr id="1048" name="Groupe 1047">
            <a:extLst>
              <a:ext uri="{FF2B5EF4-FFF2-40B4-BE49-F238E27FC236}">
                <a16:creationId xmlns:a16="http://schemas.microsoft.com/office/drawing/2014/main" id="{6C026F00-FFA5-E3B7-EBA2-71790DBACD5D}"/>
              </a:ext>
            </a:extLst>
          </p:cNvPr>
          <p:cNvGrpSpPr/>
          <p:nvPr/>
        </p:nvGrpSpPr>
        <p:grpSpPr>
          <a:xfrm>
            <a:off x="2860636" y="5335245"/>
            <a:ext cx="1458912" cy="1353354"/>
            <a:chOff x="1178252" y="3725049"/>
            <a:chExt cx="1458912" cy="1353354"/>
          </a:xfrm>
        </p:grpSpPr>
        <p:sp>
          <p:nvSpPr>
            <p:cNvPr id="33" name="Google Shape;385;p16">
              <a:extLst>
                <a:ext uri="{FF2B5EF4-FFF2-40B4-BE49-F238E27FC236}">
                  <a16:creationId xmlns:a16="http://schemas.microsoft.com/office/drawing/2014/main" id="{0931D40A-9A81-D237-7BF8-1BB5CD017BAC}"/>
                </a:ext>
              </a:extLst>
            </p:cNvPr>
            <p:cNvSpPr txBox="1"/>
            <p:nvPr/>
          </p:nvSpPr>
          <p:spPr>
            <a:xfrm>
              <a:off x="1178252" y="4535654"/>
              <a:ext cx="1458912" cy="542749"/>
            </a:xfrm>
            <a:prstGeom prst="rect">
              <a:avLst/>
            </a:prstGeom>
            <a:noFill/>
            <a:ln>
              <a:noFill/>
            </a:ln>
          </p:spPr>
          <p:txBody>
            <a:bodyPr spcFirstLastPara="1" wrap="square" lIns="91425" tIns="91425" rIns="91425" bIns="91425" anchor="t" anchorCtr="0">
              <a:noAutofit/>
            </a:bodyPr>
            <a:lstStyle/>
            <a:p>
              <a:pPr algn="ctr"/>
              <a:r>
                <a:rPr lang="fr-FR" sz="1600"/>
                <a:t>Kilométrage</a:t>
              </a:r>
              <a:endParaRPr sz="1600">
                <a:solidFill>
                  <a:schemeClr val="tx1"/>
                </a:solidFill>
                <a:latin typeface="Fira Sans Extra Condensed"/>
                <a:sym typeface="Roboto"/>
              </a:endParaRPr>
            </a:p>
          </p:txBody>
        </p:sp>
        <p:pic>
          <p:nvPicPr>
            <p:cNvPr id="62" name="Image 61" descr="Une image contenant dessin humoristique, capture d’écran, Graphique, Rectangle&#10;&#10;Description générée automatiquement">
              <a:extLst>
                <a:ext uri="{FF2B5EF4-FFF2-40B4-BE49-F238E27FC236}">
                  <a16:creationId xmlns:a16="http://schemas.microsoft.com/office/drawing/2014/main" id="{A1008E48-AF0E-41DF-D82F-BCC7B1E209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4072" y="3725049"/>
              <a:ext cx="810605" cy="810605"/>
            </a:xfrm>
            <a:prstGeom prst="rect">
              <a:avLst/>
            </a:prstGeom>
          </p:spPr>
        </p:pic>
      </p:grpSp>
      <p:grpSp>
        <p:nvGrpSpPr>
          <p:cNvPr id="1041" name="Groupe 1040">
            <a:extLst>
              <a:ext uri="{FF2B5EF4-FFF2-40B4-BE49-F238E27FC236}">
                <a16:creationId xmlns:a16="http://schemas.microsoft.com/office/drawing/2014/main" id="{E7110312-A725-51C2-0C5B-7B3D828ACD73}"/>
              </a:ext>
            </a:extLst>
          </p:cNvPr>
          <p:cNvGrpSpPr/>
          <p:nvPr/>
        </p:nvGrpSpPr>
        <p:grpSpPr>
          <a:xfrm>
            <a:off x="2773425" y="7219677"/>
            <a:ext cx="1633334" cy="1537898"/>
            <a:chOff x="5690357" y="3628874"/>
            <a:chExt cx="1633334" cy="1537898"/>
          </a:xfrm>
        </p:grpSpPr>
        <p:sp>
          <p:nvSpPr>
            <p:cNvPr id="22" name="Google Shape;385;p16">
              <a:extLst>
                <a:ext uri="{FF2B5EF4-FFF2-40B4-BE49-F238E27FC236}">
                  <a16:creationId xmlns:a16="http://schemas.microsoft.com/office/drawing/2014/main" id="{DACF8131-09DE-C249-2A93-D0CD074F336C}"/>
                </a:ext>
              </a:extLst>
            </p:cNvPr>
            <p:cNvSpPr txBox="1"/>
            <p:nvPr/>
          </p:nvSpPr>
          <p:spPr>
            <a:xfrm>
              <a:off x="5690357" y="4624023"/>
              <a:ext cx="1633334" cy="542749"/>
            </a:xfrm>
            <a:prstGeom prst="rect">
              <a:avLst/>
            </a:prstGeom>
            <a:noFill/>
            <a:ln>
              <a:noFill/>
            </a:ln>
          </p:spPr>
          <p:txBody>
            <a:bodyPr spcFirstLastPara="1" wrap="square" lIns="91425" tIns="91425" rIns="91425" bIns="91425" anchor="t" anchorCtr="0">
              <a:noAutofit/>
            </a:bodyPr>
            <a:lstStyle/>
            <a:p>
              <a:pPr algn="ctr"/>
              <a:r>
                <a:rPr lang="fr-FR" sz="1600"/>
                <a:t>Puissance fiscale</a:t>
              </a:r>
              <a:endParaRPr sz="1600">
                <a:solidFill>
                  <a:schemeClr val="tx1"/>
                </a:solidFill>
                <a:latin typeface="Fira Sans Extra Condensed"/>
                <a:sym typeface="Roboto"/>
              </a:endParaRPr>
            </a:p>
          </p:txBody>
        </p:sp>
        <p:pic>
          <p:nvPicPr>
            <p:cNvPr id="1040" name="Image 1039" descr="Une image contenant noir, obscurité&#10;&#10;Description générée automatiquement">
              <a:extLst>
                <a:ext uri="{FF2B5EF4-FFF2-40B4-BE49-F238E27FC236}">
                  <a16:creationId xmlns:a16="http://schemas.microsoft.com/office/drawing/2014/main" id="{E5CCE15F-CC3B-4B49-5CD0-F771187E4E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0516" y="3628874"/>
              <a:ext cx="909753" cy="909753"/>
            </a:xfrm>
            <a:prstGeom prst="rect">
              <a:avLst/>
            </a:prstGeom>
          </p:spPr>
        </p:pic>
      </p:grpSp>
      <p:grpSp>
        <p:nvGrpSpPr>
          <p:cNvPr id="6" name="Groupe 5">
            <a:extLst>
              <a:ext uri="{FF2B5EF4-FFF2-40B4-BE49-F238E27FC236}">
                <a16:creationId xmlns:a16="http://schemas.microsoft.com/office/drawing/2014/main" id="{4F00C3E4-5A10-CCBA-541C-DBF78F9E6D18}"/>
              </a:ext>
            </a:extLst>
          </p:cNvPr>
          <p:cNvGrpSpPr/>
          <p:nvPr/>
        </p:nvGrpSpPr>
        <p:grpSpPr>
          <a:xfrm>
            <a:off x="6959995" y="2314451"/>
            <a:ext cx="5456168" cy="6553199"/>
            <a:chOff x="7295556" y="2444955"/>
            <a:chExt cx="4908556" cy="6553199"/>
          </a:xfrm>
        </p:grpSpPr>
        <p:sp>
          <p:nvSpPr>
            <p:cNvPr id="7" name="Rectangle 6">
              <a:extLst>
                <a:ext uri="{FF2B5EF4-FFF2-40B4-BE49-F238E27FC236}">
                  <a16:creationId xmlns:a16="http://schemas.microsoft.com/office/drawing/2014/main" id="{3EA1E969-E330-92C7-EFEF-0AD592B5D7EA}"/>
                </a:ext>
              </a:extLst>
            </p:cNvPr>
            <p:cNvSpPr/>
            <p:nvPr/>
          </p:nvSpPr>
          <p:spPr>
            <a:xfrm>
              <a:off x="7295556" y="2444955"/>
              <a:ext cx="4908556" cy="65531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0AB4A7A5-BEF1-CF5A-6E4E-073C986645AE}"/>
                </a:ext>
              </a:extLst>
            </p:cNvPr>
            <p:cNvSpPr txBox="1"/>
            <p:nvPr/>
          </p:nvSpPr>
          <p:spPr>
            <a:xfrm>
              <a:off x="8141910" y="2557436"/>
              <a:ext cx="3215848" cy="369332"/>
            </a:xfrm>
            <a:prstGeom prst="rect">
              <a:avLst/>
            </a:prstGeom>
            <a:noFill/>
          </p:spPr>
          <p:txBody>
            <a:bodyPr wrap="square" rtlCol="0">
              <a:spAutoFit/>
            </a:bodyPr>
            <a:lstStyle/>
            <a:p>
              <a:pPr algn="ctr"/>
              <a:r>
                <a:rPr lang="fr-FR" sz="1800" b="1">
                  <a:solidFill>
                    <a:schemeClr val="accent3">
                      <a:lumMod val="75000"/>
                    </a:schemeClr>
                  </a:solidFill>
                  <a:latin typeface="Fira Sans Extra Condensed"/>
                </a:rPr>
                <a:t>Colonnes catégoriques</a:t>
              </a:r>
            </a:p>
          </p:txBody>
        </p:sp>
      </p:grpSp>
      <p:grpSp>
        <p:nvGrpSpPr>
          <p:cNvPr id="56" name="Groupe 55">
            <a:extLst>
              <a:ext uri="{FF2B5EF4-FFF2-40B4-BE49-F238E27FC236}">
                <a16:creationId xmlns:a16="http://schemas.microsoft.com/office/drawing/2014/main" id="{B42F9501-FEA9-A71D-1932-BB0A08CD88AE}"/>
              </a:ext>
            </a:extLst>
          </p:cNvPr>
          <p:cNvGrpSpPr/>
          <p:nvPr/>
        </p:nvGrpSpPr>
        <p:grpSpPr>
          <a:xfrm>
            <a:off x="9041248" y="3398988"/>
            <a:ext cx="1611608" cy="1294521"/>
            <a:chOff x="9867655" y="3859477"/>
            <a:chExt cx="1611608" cy="1294521"/>
          </a:xfrm>
        </p:grpSpPr>
        <p:sp>
          <p:nvSpPr>
            <p:cNvPr id="27" name="Google Shape;385;p16">
              <a:extLst>
                <a:ext uri="{FF2B5EF4-FFF2-40B4-BE49-F238E27FC236}">
                  <a16:creationId xmlns:a16="http://schemas.microsoft.com/office/drawing/2014/main" id="{233C4B5E-29CC-F9D2-E640-FC82494855B5}"/>
                </a:ext>
              </a:extLst>
            </p:cNvPr>
            <p:cNvSpPr txBox="1"/>
            <p:nvPr/>
          </p:nvSpPr>
          <p:spPr>
            <a:xfrm>
              <a:off x="9867655" y="4611249"/>
              <a:ext cx="1611608" cy="542749"/>
            </a:xfrm>
            <a:prstGeom prst="rect">
              <a:avLst/>
            </a:prstGeom>
            <a:noFill/>
            <a:ln>
              <a:noFill/>
            </a:ln>
          </p:spPr>
          <p:txBody>
            <a:bodyPr spcFirstLastPara="1" wrap="square" lIns="91425" tIns="91425" rIns="91425" bIns="91425" anchor="t" anchorCtr="0">
              <a:noAutofit/>
            </a:bodyPr>
            <a:lstStyle/>
            <a:p>
              <a:pPr algn="ctr"/>
              <a:r>
                <a:rPr lang="fr-FR" sz="1600"/>
                <a:t>Carrosserie</a:t>
              </a:r>
              <a:endParaRPr sz="1600">
                <a:solidFill>
                  <a:schemeClr val="tx1"/>
                </a:solidFill>
                <a:latin typeface="Fira Sans Extra Condensed"/>
                <a:sym typeface="Roboto"/>
              </a:endParaRPr>
            </a:p>
          </p:txBody>
        </p:sp>
        <p:pic>
          <p:nvPicPr>
            <p:cNvPr id="51" name="Image 50" descr="Une image contenant véhicule, Véhicule terrestre, voiture, illustration&#10;&#10;Description générée automatiquement">
              <a:extLst>
                <a:ext uri="{FF2B5EF4-FFF2-40B4-BE49-F238E27FC236}">
                  <a16:creationId xmlns:a16="http://schemas.microsoft.com/office/drawing/2014/main" id="{372E6C37-910F-A47F-BCB9-CC9B5E0EF3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3127" y="3859477"/>
              <a:ext cx="751579" cy="751579"/>
            </a:xfrm>
            <a:prstGeom prst="rect">
              <a:avLst/>
            </a:prstGeom>
          </p:spPr>
        </p:pic>
      </p:grpSp>
      <p:grpSp>
        <p:nvGrpSpPr>
          <p:cNvPr id="1044" name="Groupe 1043">
            <a:extLst>
              <a:ext uri="{FF2B5EF4-FFF2-40B4-BE49-F238E27FC236}">
                <a16:creationId xmlns:a16="http://schemas.microsoft.com/office/drawing/2014/main" id="{14DD4F49-9A21-DD15-6FD2-BBA923EE7333}"/>
              </a:ext>
            </a:extLst>
          </p:cNvPr>
          <p:cNvGrpSpPr/>
          <p:nvPr/>
        </p:nvGrpSpPr>
        <p:grpSpPr>
          <a:xfrm>
            <a:off x="7594205" y="6681260"/>
            <a:ext cx="1016395" cy="1354152"/>
            <a:chOff x="13567524" y="6287331"/>
            <a:chExt cx="1016395" cy="1354152"/>
          </a:xfrm>
        </p:grpSpPr>
        <p:sp>
          <p:nvSpPr>
            <p:cNvPr id="47" name="ZoneTexte 46">
              <a:extLst>
                <a:ext uri="{FF2B5EF4-FFF2-40B4-BE49-F238E27FC236}">
                  <a16:creationId xmlns:a16="http://schemas.microsoft.com/office/drawing/2014/main" id="{2A442CAD-B0AE-16D8-B8EB-2B5812022DAF}"/>
                </a:ext>
              </a:extLst>
            </p:cNvPr>
            <p:cNvSpPr txBox="1"/>
            <p:nvPr/>
          </p:nvSpPr>
          <p:spPr>
            <a:xfrm>
              <a:off x="13567524" y="7272151"/>
              <a:ext cx="1016395" cy="369332"/>
            </a:xfrm>
            <a:prstGeom prst="rect">
              <a:avLst/>
            </a:prstGeom>
            <a:noFill/>
          </p:spPr>
          <p:txBody>
            <a:bodyPr wrap="square">
              <a:spAutoFit/>
            </a:bodyPr>
            <a:lstStyle/>
            <a:p>
              <a:r>
                <a:rPr lang="fr-FR" sz="1800"/>
                <a:t>modèle </a:t>
              </a:r>
              <a:endParaRPr lang="fr-FR"/>
            </a:p>
          </p:txBody>
        </p:sp>
        <p:pic>
          <p:nvPicPr>
            <p:cNvPr id="52" name="Image 51" descr="Une image contenant conception, Graphique, clipart&#10;&#10;Description générée automatiquement">
              <a:extLst>
                <a:ext uri="{FF2B5EF4-FFF2-40B4-BE49-F238E27FC236}">
                  <a16:creationId xmlns:a16="http://schemas.microsoft.com/office/drawing/2014/main" id="{EE6033C3-83DE-C3FD-EF51-D2653A012D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585141" y="6287331"/>
              <a:ext cx="929260" cy="929260"/>
            </a:xfrm>
            <a:prstGeom prst="rect">
              <a:avLst/>
            </a:prstGeom>
          </p:spPr>
        </p:pic>
      </p:grpSp>
      <p:grpSp>
        <p:nvGrpSpPr>
          <p:cNvPr id="1045" name="Groupe 1044">
            <a:extLst>
              <a:ext uri="{FF2B5EF4-FFF2-40B4-BE49-F238E27FC236}">
                <a16:creationId xmlns:a16="http://schemas.microsoft.com/office/drawing/2014/main" id="{44F8EC7E-4610-745D-4ECE-FD8C61C14B9F}"/>
              </a:ext>
            </a:extLst>
          </p:cNvPr>
          <p:cNvGrpSpPr/>
          <p:nvPr/>
        </p:nvGrpSpPr>
        <p:grpSpPr>
          <a:xfrm>
            <a:off x="7114540" y="3397633"/>
            <a:ext cx="2124065" cy="1295876"/>
            <a:chOff x="12891960" y="4301154"/>
            <a:chExt cx="2124065" cy="1295876"/>
          </a:xfrm>
        </p:grpSpPr>
        <p:sp>
          <p:nvSpPr>
            <p:cNvPr id="25" name="Google Shape;385;p16">
              <a:extLst>
                <a:ext uri="{FF2B5EF4-FFF2-40B4-BE49-F238E27FC236}">
                  <a16:creationId xmlns:a16="http://schemas.microsoft.com/office/drawing/2014/main" id="{331D7B3E-4E3D-9C89-F794-91DDA0A716AA}"/>
                </a:ext>
              </a:extLst>
            </p:cNvPr>
            <p:cNvSpPr txBox="1"/>
            <p:nvPr/>
          </p:nvSpPr>
          <p:spPr>
            <a:xfrm>
              <a:off x="12891960" y="5054281"/>
              <a:ext cx="2124065" cy="542749"/>
            </a:xfrm>
            <a:prstGeom prst="rect">
              <a:avLst/>
            </a:prstGeom>
            <a:noFill/>
            <a:ln>
              <a:noFill/>
            </a:ln>
          </p:spPr>
          <p:txBody>
            <a:bodyPr spcFirstLastPara="1" wrap="square" lIns="91425" tIns="91425" rIns="91425" bIns="91425" anchor="t" anchorCtr="0">
              <a:noAutofit/>
            </a:bodyPr>
            <a:lstStyle/>
            <a:p>
              <a:pPr algn="ctr"/>
              <a:r>
                <a:rPr lang="fr-FR" sz="1600"/>
                <a:t>Première main</a:t>
              </a:r>
              <a:endParaRPr sz="1600">
                <a:solidFill>
                  <a:schemeClr val="tx1"/>
                </a:solidFill>
                <a:latin typeface="Fira Sans Extra Condensed"/>
                <a:sym typeface="Roboto"/>
              </a:endParaRPr>
            </a:p>
          </p:txBody>
        </p:sp>
        <p:pic>
          <p:nvPicPr>
            <p:cNvPr id="60" name="Image 59" descr="Une image contenant symbole, clipart, Graphique, cercle&#10;&#10;Description générée automatiquement">
              <a:extLst>
                <a:ext uri="{FF2B5EF4-FFF2-40B4-BE49-F238E27FC236}">
                  <a16:creationId xmlns:a16="http://schemas.microsoft.com/office/drawing/2014/main" id="{24FEAC37-0265-ECEE-A02E-872B61F806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580634" y="4301154"/>
              <a:ext cx="751579" cy="751579"/>
            </a:xfrm>
            <a:prstGeom prst="rect">
              <a:avLst/>
            </a:prstGeom>
          </p:spPr>
        </p:pic>
      </p:grpSp>
      <p:grpSp>
        <p:nvGrpSpPr>
          <p:cNvPr id="1046" name="Groupe 1045">
            <a:extLst>
              <a:ext uri="{FF2B5EF4-FFF2-40B4-BE49-F238E27FC236}">
                <a16:creationId xmlns:a16="http://schemas.microsoft.com/office/drawing/2014/main" id="{4C742D5D-4D59-613E-E88C-4F25A9CF3879}"/>
              </a:ext>
            </a:extLst>
          </p:cNvPr>
          <p:cNvGrpSpPr/>
          <p:nvPr/>
        </p:nvGrpSpPr>
        <p:grpSpPr>
          <a:xfrm>
            <a:off x="10630825" y="3510330"/>
            <a:ext cx="1458912" cy="1197886"/>
            <a:chOff x="2565939" y="5919066"/>
            <a:chExt cx="1458912" cy="1197886"/>
          </a:xfrm>
        </p:grpSpPr>
        <p:sp>
          <p:nvSpPr>
            <p:cNvPr id="29" name="Google Shape;385;p16">
              <a:extLst>
                <a:ext uri="{FF2B5EF4-FFF2-40B4-BE49-F238E27FC236}">
                  <a16:creationId xmlns:a16="http://schemas.microsoft.com/office/drawing/2014/main" id="{749B07CC-B78A-E170-97A9-04B305E08A1B}"/>
                </a:ext>
              </a:extLst>
            </p:cNvPr>
            <p:cNvSpPr txBox="1"/>
            <p:nvPr/>
          </p:nvSpPr>
          <p:spPr>
            <a:xfrm>
              <a:off x="2565939" y="6574203"/>
              <a:ext cx="1458912" cy="542749"/>
            </a:xfrm>
            <a:prstGeom prst="rect">
              <a:avLst/>
            </a:prstGeom>
            <a:noFill/>
            <a:ln>
              <a:noFill/>
            </a:ln>
          </p:spPr>
          <p:txBody>
            <a:bodyPr spcFirstLastPara="1" wrap="square" lIns="91425" tIns="91425" rIns="91425" bIns="91425" anchor="t" anchorCtr="0">
              <a:noAutofit/>
            </a:bodyPr>
            <a:lstStyle/>
            <a:p>
              <a:pPr algn="ctr"/>
              <a:r>
                <a:rPr lang="fr-FR" sz="1600"/>
                <a:t>Carburant</a:t>
              </a:r>
              <a:endParaRPr sz="1600">
                <a:solidFill>
                  <a:schemeClr val="tx1"/>
                </a:solidFill>
                <a:latin typeface="Fira Sans Extra Condensed"/>
                <a:sym typeface="Roboto"/>
              </a:endParaRPr>
            </a:p>
          </p:txBody>
        </p:sp>
        <p:pic>
          <p:nvPicPr>
            <p:cNvPr id="1030" name="Image 1029" descr="Une image contenant capture d’écran, conception&#10;&#10;Description générée automatiquement">
              <a:extLst>
                <a:ext uri="{FF2B5EF4-FFF2-40B4-BE49-F238E27FC236}">
                  <a16:creationId xmlns:a16="http://schemas.microsoft.com/office/drawing/2014/main" id="{7C3A3839-670C-45BF-6D70-96F99AA730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87469" y="5919066"/>
              <a:ext cx="646331" cy="646331"/>
            </a:xfrm>
            <a:prstGeom prst="rect">
              <a:avLst/>
            </a:prstGeom>
          </p:spPr>
        </p:pic>
      </p:grpSp>
      <p:grpSp>
        <p:nvGrpSpPr>
          <p:cNvPr id="1043" name="Groupe 1042">
            <a:extLst>
              <a:ext uri="{FF2B5EF4-FFF2-40B4-BE49-F238E27FC236}">
                <a16:creationId xmlns:a16="http://schemas.microsoft.com/office/drawing/2014/main" id="{E1FD825A-5B37-FB59-0DE5-78BFE5F3802F}"/>
              </a:ext>
            </a:extLst>
          </p:cNvPr>
          <p:cNvGrpSpPr/>
          <p:nvPr/>
        </p:nvGrpSpPr>
        <p:grpSpPr>
          <a:xfrm>
            <a:off x="10883538" y="5016924"/>
            <a:ext cx="1286446" cy="1417671"/>
            <a:chOff x="1279493" y="5798920"/>
            <a:chExt cx="1286446" cy="1417671"/>
          </a:xfrm>
        </p:grpSpPr>
        <p:sp>
          <p:nvSpPr>
            <p:cNvPr id="45" name="ZoneTexte 44">
              <a:extLst>
                <a:ext uri="{FF2B5EF4-FFF2-40B4-BE49-F238E27FC236}">
                  <a16:creationId xmlns:a16="http://schemas.microsoft.com/office/drawing/2014/main" id="{CBB610D1-B7FC-CF73-1CBF-6F5B59A507BB}"/>
                </a:ext>
              </a:extLst>
            </p:cNvPr>
            <p:cNvSpPr txBox="1"/>
            <p:nvPr/>
          </p:nvSpPr>
          <p:spPr>
            <a:xfrm>
              <a:off x="1279493" y="6570260"/>
              <a:ext cx="1286446" cy="646331"/>
            </a:xfrm>
            <a:prstGeom prst="rect">
              <a:avLst/>
            </a:prstGeom>
            <a:noFill/>
          </p:spPr>
          <p:txBody>
            <a:bodyPr wrap="square">
              <a:spAutoFit/>
            </a:bodyPr>
            <a:lstStyle/>
            <a:p>
              <a:r>
                <a:rPr lang="fr-FR" sz="1800"/>
                <a:t>Boite de vitesses</a:t>
              </a:r>
              <a:endParaRPr lang="fr-FR"/>
            </a:p>
          </p:txBody>
        </p:sp>
        <p:pic>
          <p:nvPicPr>
            <p:cNvPr id="1032" name="Image 1031" descr="Une image contenant clipart, conception, illustration&#10;&#10;Description générée automatiquement">
              <a:extLst>
                <a:ext uri="{FF2B5EF4-FFF2-40B4-BE49-F238E27FC236}">
                  <a16:creationId xmlns:a16="http://schemas.microsoft.com/office/drawing/2014/main" id="{8FFD0539-7E5A-3E66-2067-A5F723EDC0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1973" y="5798920"/>
              <a:ext cx="783592" cy="783592"/>
            </a:xfrm>
            <a:prstGeom prst="rect">
              <a:avLst/>
            </a:prstGeom>
          </p:spPr>
        </p:pic>
      </p:grpSp>
      <p:grpSp>
        <p:nvGrpSpPr>
          <p:cNvPr id="1042" name="Groupe 1041">
            <a:extLst>
              <a:ext uri="{FF2B5EF4-FFF2-40B4-BE49-F238E27FC236}">
                <a16:creationId xmlns:a16="http://schemas.microsoft.com/office/drawing/2014/main" id="{0A849E6A-E786-D41E-ED7F-738CCBC3ACAE}"/>
              </a:ext>
            </a:extLst>
          </p:cNvPr>
          <p:cNvGrpSpPr/>
          <p:nvPr/>
        </p:nvGrpSpPr>
        <p:grpSpPr>
          <a:xfrm>
            <a:off x="7263695" y="5073827"/>
            <a:ext cx="1690996" cy="1321700"/>
            <a:chOff x="5623508" y="7571988"/>
            <a:chExt cx="1690996" cy="1321700"/>
          </a:xfrm>
        </p:grpSpPr>
        <p:sp>
          <p:nvSpPr>
            <p:cNvPr id="28" name="Google Shape;385;p16">
              <a:extLst>
                <a:ext uri="{FF2B5EF4-FFF2-40B4-BE49-F238E27FC236}">
                  <a16:creationId xmlns:a16="http://schemas.microsoft.com/office/drawing/2014/main" id="{9C3FD008-09A6-2667-CA50-710B79904279}"/>
                </a:ext>
              </a:extLst>
            </p:cNvPr>
            <p:cNvSpPr txBox="1"/>
            <p:nvPr/>
          </p:nvSpPr>
          <p:spPr>
            <a:xfrm>
              <a:off x="5623508" y="8350939"/>
              <a:ext cx="1690996" cy="542749"/>
            </a:xfrm>
            <a:prstGeom prst="rect">
              <a:avLst/>
            </a:prstGeom>
            <a:noFill/>
            <a:ln>
              <a:noFill/>
            </a:ln>
          </p:spPr>
          <p:txBody>
            <a:bodyPr spcFirstLastPara="1" wrap="square" lIns="91425" tIns="91425" rIns="91425" bIns="91425" anchor="t" anchorCtr="0">
              <a:noAutofit/>
            </a:bodyPr>
            <a:lstStyle/>
            <a:p>
              <a:pPr algn="ctr"/>
              <a:r>
                <a:rPr lang="fr-FR" sz="1600"/>
                <a:t>Couleur</a:t>
              </a:r>
              <a:endParaRPr sz="1600">
                <a:solidFill>
                  <a:schemeClr val="tx1"/>
                </a:solidFill>
                <a:latin typeface="Fira Sans Extra Condensed"/>
                <a:sym typeface="Roboto"/>
              </a:endParaRPr>
            </a:p>
          </p:txBody>
        </p:sp>
        <p:pic>
          <p:nvPicPr>
            <p:cNvPr id="1038" name="Image 1037" descr="Une image contenant cercle, clipart, outil, illustration&#10;&#10;Description générée automatiquement">
              <a:extLst>
                <a:ext uri="{FF2B5EF4-FFF2-40B4-BE49-F238E27FC236}">
                  <a16:creationId xmlns:a16="http://schemas.microsoft.com/office/drawing/2014/main" id="{FC95E463-5C72-8362-DD30-56ACEFD15A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70835" y="7571988"/>
              <a:ext cx="739336" cy="739336"/>
            </a:xfrm>
            <a:prstGeom prst="rect">
              <a:avLst/>
            </a:prstGeom>
          </p:spPr>
        </p:pic>
      </p:grpSp>
      <p:grpSp>
        <p:nvGrpSpPr>
          <p:cNvPr id="1055" name="Groupe 1054">
            <a:extLst>
              <a:ext uri="{FF2B5EF4-FFF2-40B4-BE49-F238E27FC236}">
                <a16:creationId xmlns:a16="http://schemas.microsoft.com/office/drawing/2014/main" id="{32DFF5A6-83BC-B244-423A-2FB2015A023A}"/>
              </a:ext>
            </a:extLst>
          </p:cNvPr>
          <p:cNvGrpSpPr/>
          <p:nvPr/>
        </p:nvGrpSpPr>
        <p:grpSpPr>
          <a:xfrm>
            <a:off x="8743793" y="4811916"/>
            <a:ext cx="2137431" cy="1442101"/>
            <a:chOff x="5237720" y="5909741"/>
            <a:chExt cx="2137431" cy="1442101"/>
          </a:xfrm>
        </p:grpSpPr>
        <p:pic>
          <p:nvPicPr>
            <p:cNvPr id="58" name="Image 57" descr="Une image contenant clipart, Graphique, conception, capture d’écran&#10;&#10;Description générée automatiquement">
              <a:extLst>
                <a:ext uri="{FF2B5EF4-FFF2-40B4-BE49-F238E27FC236}">
                  <a16:creationId xmlns:a16="http://schemas.microsoft.com/office/drawing/2014/main" id="{ECA3A9DB-5C2F-FCBB-260A-96E7F1AE7E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73019" y="5909741"/>
              <a:ext cx="866834" cy="866834"/>
            </a:xfrm>
            <a:prstGeom prst="rect">
              <a:avLst/>
            </a:prstGeom>
          </p:spPr>
        </p:pic>
        <p:sp>
          <p:nvSpPr>
            <p:cNvPr id="1054" name="Google Shape;385;p16">
              <a:extLst>
                <a:ext uri="{FF2B5EF4-FFF2-40B4-BE49-F238E27FC236}">
                  <a16:creationId xmlns:a16="http://schemas.microsoft.com/office/drawing/2014/main" id="{80781E7A-85BC-C7F9-2C7D-450F2A1BCFE0}"/>
                </a:ext>
              </a:extLst>
            </p:cNvPr>
            <p:cNvSpPr txBox="1"/>
            <p:nvPr/>
          </p:nvSpPr>
          <p:spPr>
            <a:xfrm>
              <a:off x="5237720" y="6809093"/>
              <a:ext cx="2137431" cy="542749"/>
            </a:xfrm>
            <a:prstGeom prst="rect">
              <a:avLst/>
            </a:prstGeom>
            <a:noFill/>
            <a:ln>
              <a:noFill/>
            </a:ln>
          </p:spPr>
          <p:txBody>
            <a:bodyPr spcFirstLastPara="1" wrap="square" lIns="91425" tIns="91425" rIns="91425" bIns="91425" anchor="t" anchorCtr="0">
              <a:noAutofit/>
            </a:bodyPr>
            <a:lstStyle/>
            <a:p>
              <a:pPr algn="ctr"/>
              <a:r>
                <a:rPr lang="fr-FR" sz="1600"/>
                <a:t>Voiture personnalisée</a:t>
              </a:r>
              <a:endParaRPr sz="1600">
                <a:solidFill>
                  <a:schemeClr val="tx1"/>
                </a:solidFill>
                <a:latin typeface="Fira Sans Extra Condensed"/>
                <a:sym typeface="Roboto"/>
              </a:endParaRPr>
            </a:p>
          </p:txBody>
        </p:sp>
      </p:grpSp>
      <p:grpSp>
        <p:nvGrpSpPr>
          <p:cNvPr id="1123" name="Groupe 1122">
            <a:extLst>
              <a:ext uri="{FF2B5EF4-FFF2-40B4-BE49-F238E27FC236}">
                <a16:creationId xmlns:a16="http://schemas.microsoft.com/office/drawing/2014/main" id="{A24FE3FC-798A-D6D3-4C57-13557FD45161}"/>
              </a:ext>
            </a:extLst>
          </p:cNvPr>
          <p:cNvGrpSpPr/>
          <p:nvPr/>
        </p:nvGrpSpPr>
        <p:grpSpPr>
          <a:xfrm>
            <a:off x="8743793" y="6668394"/>
            <a:ext cx="2079599" cy="1443218"/>
            <a:chOff x="9711815" y="7735077"/>
            <a:chExt cx="2079599" cy="1443218"/>
          </a:xfrm>
        </p:grpSpPr>
        <p:sp>
          <p:nvSpPr>
            <p:cNvPr id="1120" name="ZoneTexte 1119">
              <a:extLst>
                <a:ext uri="{FF2B5EF4-FFF2-40B4-BE49-F238E27FC236}">
                  <a16:creationId xmlns:a16="http://schemas.microsoft.com/office/drawing/2014/main" id="{B7F501B7-2BF6-E69A-70B7-C79E3B3EED05}"/>
                </a:ext>
              </a:extLst>
            </p:cNvPr>
            <p:cNvSpPr txBox="1"/>
            <p:nvPr/>
          </p:nvSpPr>
          <p:spPr>
            <a:xfrm>
              <a:off x="9711815" y="8593520"/>
              <a:ext cx="2079599" cy="584775"/>
            </a:xfrm>
            <a:prstGeom prst="rect">
              <a:avLst/>
            </a:prstGeom>
            <a:noFill/>
          </p:spPr>
          <p:txBody>
            <a:bodyPr wrap="square">
              <a:spAutoFit/>
            </a:bodyPr>
            <a:lstStyle/>
            <a:p>
              <a:pPr algn="ctr"/>
              <a:r>
                <a:rPr lang="fr-FR" sz="1600"/>
                <a:t>Véhicule en garantie</a:t>
              </a:r>
            </a:p>
          </p:txBody>
        </p:sp>
        <p:pic>
          <p:nvPicPr>
            <p:cNvPr id="1122" name="Image 1121" descr="Une image contenant noir, obscurité&#10;&#10;Description générée automatiquement">
              <a:extLst>
                <a:ext uri="{FF2B5EF4-FFF2-40B4-BE49-F238E27FC236}">
                  <a16:creationId xmlns:a16="http://schemas.microsoft.com/office/drawing/2014/main" id="{7A781BFF-267F-B2A7-156F-F633AAEE30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32579" y="7735077"/>
              <a:ext cx="810605" cy="810605"/>
            </a:xfrm>
            <a:prstGeom prst="rect">
              <a:avLst/>
            </a:prstGeom>
          </p:spPr>
        </p:pic>
      </p:grpSp>
    </p:spTree>
    <p:extLst>
      <p:ext uri="{BB962C8B-B14F-4D97-AF65-F5344CB8AC3E}">
        <p14:creationId xmlns:p14="http://schemas.microsoft.com/office/powerpoint/2010/main" val="812618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DE628B00-A0D5-8589-D897-D960FEC149EB}"/>
              </a:ext>
            </a:extLst>
          </p:cNvPr>
          <p:cNvPicPr>
            <a:picLocks noChangeAspect="1"/>
          </p:cNvPicPr>
          <p:nvPr/>
        </p:nvPicPr>
        <p:blipFill rotWithShape="1">
          <a:blip r:embed="rId3"/>
          <a:srcRect l="1138" t="2423" r="1138"/>
          <a:stretch/>
        </p:blipFill>
        <p:spPr>
          <a:xfrm>
            <a:off x="762000" y="2476500"/>
            <a:ext cx="16363981" cy="6629400"/>
          </a:xfrm>
          <a:prstGeom prst="rect">
            <a:avLst/>
          </a:prstGeom>
        </p:spPr>
      </p:pic>
      <p:sp>
        <p:nvSpPr>
          <p:cNvPr id="18" name="文本框 17"/>
          <p:cNvSpPr txBox="1"/>
          <p:nvPr/>
        </p:nvSpPr>
        <p:spPr>
          <a:xfrm>
            <a:off x="2362200" y="136169"/>
            <a:ext cx="816858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MA" altLang="zh-CN" sz="4200" b="1">
                <a:solidFill>
                  <a:schemeClr val="accent3"/>
                </a:solidFill>
                <a:latin typeface="Amasis MT Pro Light" panose="02040304050005020304" pitchFamily="18" charset="0"/>
                <a:cs typeface="+mn-ea"/>
                <a:sym typeface="+mn-lt"/>
              </a:rPr>
              <a:t>Présentation de la base de données </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64811" y="23335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27751"/>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6" name="Ellipse 25">
            <a:extLst>
              <a:ext uri="{FF2B5EF4-FFF2-40B4-BE49-F238E27FC236}">
                <a16:creationId xmlns:a16="http://schemas.microsoft.com/office/drawing/2014/main" id="{ADA2D671-0AA9-283E-E0CB-0410D174E74C}"/>
              </a:ext>
            </a:extLst>
          </p:cNvPr>
          <p:cNvSpPr/>
          <p:nvPr/>
        </p:nvSpPr>
        <p:spPr>
          <a:xfrm>
            <a:off x="5612257" y="4369660"/>
            <a:ext cx="3179203" cy="86822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3363F04-ABA7-3FA8-9406-DAD4822F73D3}"/>
              </a:ext>
            </a:extLst>
          </p:cNvPr>
          <p:cNvSpPr/>
          <p:nvPr/>
        </p:nvSpPr>
        <p:spPr>
          <a:xfrm>
            <a:off x="8610600" y="3461674"/>
            <a:ext cx="4192165" cy="98712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56301123-2BA7-A3D6-B262-6FEB6D00DA43}"/>
              </a:ext>
            </a:extLst>
          </p:cNvPr>
          <p:cNvSpPr/>
          <p:nvPr/>
        </p:nvSpPr>
        <p:spPr>
          <a:xfrm>
            <a:off x="9144000" y="4448804"/>
            <a:ext cx="3638222" cy="70993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811116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CDC9AA86-EF59-526D-FAFB-F94A73327602}"/>
              </a:ext>
            </a:extLst>
          </p:cNvPr>
          <p:cNvPicPr>
            <a:picLocks noChangeAspect="1"/>
          </p:cNvPicPr>
          <p:nvPr/>
        </p:nvPicPr>
        <p:blipFill>
          <a:blip r:embed="rId3"/>
          <a:stretch>
            <a:fillRect/>
          </a:stretch>
        </p:blipFill>
        <p:spPr>
          <a:xfrm>
            <a:off x="8708533" y="2667885"/>
            <a:ext cx="5381974" cy="6043992"/>
          </a:xfrm>
          <a:prstGeom prst="rect">
            <a:avLst/>
          </a:prstGeom>
        </p:spPr>
      </p:pic>
      <p:sp>
        <p:nvSpPr>
          <p:cNvPr id="18" name="文本框 17"/>
          <p:cNvSpPr txBox="1"/>
          <p:nvPr/>
        </p:nvSpPr>
        <p:spPr>
          <a:xfrm>
            <a:off x="2362200" y="136169"/>
            <a:ext cx="8168583"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fr-MA" altLang="zh-CN" sz="4200" b="1">
                <a:solidFill>
                  <a:schemeClr val="accent3"/>
                </a:solidFill>
                <a:latin typeface="Amasis MT Pro Light" panose="02040304050005020304" pitchFamily="18" charset="0"/>
                <a:cs typeface="+mn-ea"/>
                <a:sym typeface="+mn-lt"/>
              </a:rPr>
              <a:t>Présentation de la base de données </a:t>
            </a:r>
            <a:endParaRPr lang="zh-CN" altLang="en-US" sz="4200" b="1">
              <a:solidFill>
                <a:schemeClr val="accent3"/>
              </a:solidFill>
              <a:latin typeface="Amasis MT Pro Light" panose="02040304050005020304" pitchFamily="18" charset="0"/>
              <a:cs typeface="+mn-ea"/>
              <a:sym typeface="+mn-lt"/>
            </a:endParaRPr>
          </a:p>
        </p:txBody>
      </p:sp>
      <p:sp>
        <p:nvSpPr>
          <p:cNvPr id="20" name="任意多边形 47"/>
          <p:cNvSpPr/>
          <p:nvPr/>
        </p:nvSpPr>
        <p:spPr>
          <a:xfrm rot="18900000" flipV="1">
            <a:off x="164811" y="233354"/>
            <a:ext cx="1886988" cy="1157811"/>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sp>
        <p:nvSpPr>
          <p:cNvPr id="21" name="任意多边形 48"/>
          <p:cNvSpPr/>
          <p:nvPr/>
        </p:nvSpPr>
        <p:spPr>
          <a:xfrm rot="18900000" flipV="1">
            <a:off x="-153927" y="127751"/>
            <a:ext cx="1390172" cy="108231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CN" altLang="en-US" sz="4050">
              <a:cs typeface="+mn-ea"/>
              <a:sym typeface="+mn-lt"/>
            </a:endParaRPr>
          </a:p>
        </p:txBody>
      </p:sp>
      <p:pic>
        <p:nvPicPr>
          <p:cNvPr id="9" name="Image 8">
            <a:extLst>
              <a:ext uri="{FF2B5EF4-FFF2-40B4-BE49-F238E27FC236}">
                <a16:creationId xmlns:a16="http://schemas.microsoft.com/office/drawing/2014/main" id="{DD793F23-C09D-AA54-E8A0-3B509C1FAB0C}"/>
              </a:ext>
            </a:extLst>
          </p:cNvPr>
          <p:cNvPicPr>
            <a:picLocks noChangeAspect="1"/>
          </p:cNvPicPr>
          <p:nvPr/>
        </p:nvPicPr>
        <p:blipFill rotWithShape="1">
          <a:blip r:embed="rId4"/>
          <a:srcRect l="1748"/>
          <a:stretch/>
        </p:blipFill>
        <p:spPr>
          <a:xfrm>
            <a:off x="1676400" y="2667885"/>
            <a:ext cx="6285861" cy="5506734"/>
          </a:xfrm>
          <a:prstGeom prst="rect">
            <a:avLst/>
          </a:prstGeom>
        </p:spPr>
      </p:pic>
      <p:sp>
        <p:nvSpPr>
          <p:cNvPr id="3" name="Rectangle : coins arrondis 2">
            <a:extLst>
              <a:ext uri="{FF2B5EF4-FFF2-40B4-BE49-F238E27FC236}">
                <a16:creationId xmlns:a16="http://schemas.microsoft.com/office/drawing/2014/main" id="{38D6C986-FAA4-499C-CF3A-5EBE5229BD9E}"/>
              </a:ext>
            </a:extLst>
          </p:cNvPr>
          <p:cNvSpPr/>
          <p:nvPr/>
        </p:nvSpPr>
        <p:spPr>
          <a:xfrm>
            <a:off x="9525000" y="8074227"/>
            <a:ext cx="3276600" cy="682615"/>
          </a:xfrm>
          <a:prstGeom prst="round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 coins arrondis 3">
            <a:extLst>
              <a:ext uri="{FF2B5EF4-FFF2-40B4-BE49-F238E27FC236}">
                <a16:creationId xmlns:a16="http://schemas.microsoft.com/office/drawing/2014/main" id="{BEB3176B-5EEE-2437-3CB4-70791D3A3E80}"/>
              </a:ext>
            </a:extLst>
          </p:cNvPr>
          <p:cNvSpPr/>
          <p:nvPr/>
        </p:nvSpPr>
        <p:spPr>
          <a:xfrm>
            <a:off x="9982200" y="6819901"/>
            <a:ext cx="3977640" cy="533399"/>
          </a:xfrm>
          <a:prstGeom prst="round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708FF553-2584-75D9-D9D0-CC4D567B6698}"/>
              </a:ext>
            </a:extLst>
          </p:cNvPr>
          <p:cNvSpPr/>
          <p:nvPr/>
        </p:nvSpPr>
        <p:spPr>
          <a:xfrm>
            <a:off x="2026037" y="6842761"/>
            <a:ext cx="4206240" cy="662939"/>
          </a:xfrm>
          <a:prstGeom prst="round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987909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第一PPT，www.1ppt.com">
  <a:themeElements>
    <a:clrScheme name="自定义 1">
      <a:dk1>
        <a:srgbClr val="000000"/>
      </a:dk1>
      <a:lt1>
        <a:srgbClr val="FFFFFF"/>
      </a:lt1>
      <a:dk2>
        <a:srgbClr val="000000"/>
      </a:dk2>
      <a:lt2>
        <a:srgbClr val="FFFFFF"/>
      </a:lt2>
      <a:accent1>
        <a:srgbClr val="4B8E95"/>
      </a:accent1>
      <a:accent2>
        <a:srgbClr val="000000"/>
      </a:accent2>
      <a:accent3>
        <a:srgbClr val="4B5050"/>
      </a:accent3>
      <a:accent4>
        <a:srgbClr val="91969B"/>
      </a:accent4>
      <a:accent5>
        <a:srgbClr val="4B5050"/>
      </a:accent5>
      <a:accent6>
        <a:srgbClr val="91969B"/>
      </a:accent6>
      <a:hlink>
        <a:srgbClr val="F33B48"/>
      </a:hlink>
      <a:folHlink>
        <a:srgbClr val="FFC000"/>
      </a:folHlink>
    </a:clrScheme>
    <a:fontScheme name="mquskr1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DA9CA56-7484-492F-9463-652EE395F9BB}">
  <we:reference id="wa200005566" version="3.0.0.2" store="fr-FR" storeType="OMEX"/>
  <we:alternateReferences>
    <we:reference id="WA200005566" version="3.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39</Slides>
  <Notes>28</Notes>
  <HiddenSlides>0</HiddenSlides>
  <ScaleCrop>false</ScaleCrop>
  <HeadingPairs>
    <vt:vector size="4" baseType="variant">
      <vt:variant>
        <vt:lpstr>Theme</vt:lpstr>
      </vt:variant>
      <vt:variant>
        <vt:i4>3</vt:i4>
      </vt:variant>
      <vt:variant>
        <vt:lpstr>Slide Titles</vt:lpstr>
      </vt:variant>
      <vt:variant>
        <vt:i4>39</vt:i4>
      </vt:variant>
    </vt:vector>
  </HeadingPairs>
  <TitlesOfParts>
    <vt:vector size="42" baseType="lpstr">
      <vt:lpstr>Office Theme</vt:lpstr>
      <vt:lpstr>第一PPT，www.1ppt.com</vt:lpstr>
      <vt:lpstr>Midnight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Minimalist Business Pitch Deck Presentation</dc:title>
  <cp:revision>1</cp:revision>
  <dcterms:created xsi:type="dcterms:W3CDTF">2006-08-16T00:00:00Z</dcterms:created>
  <dcterms:modified xsi:type="dcterms:W3CDTF">2024-05-14T14:07:01Z</dcterms:modified>
  <dc:identifier>DAGFBq8BDso</dc:identifier>
</cp:coreProperties>
</file>